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7" r:id="rId2"/>
    <p:sldId id="258" r:id="rId3"/>
    <p:sldId id="285" r:id="rId4"/>
    <p:sldId id="283" r:id="rId5"/>
    <p:sldId id="288" r:id="rId6"/>
    <p:sldId id="291" r:id="rId7"/>
    <p:sldId id="273" r:id="rId8"/>
    <p:sldId id="264" r:id="rId9"/>
    <p:sldId id="268" r:id="rId10"/>
    <p:sldId id="272" r:id="rId11"/>
    <p:sldId id="290" r:id="rId12"/>
    <p:sldId id="277" r:id="rId13"/>
    <p:sldId id="278" r:id="rId14"/>
  </p:sldIdLst>
  <p:sldSz cx="12192000" cy="6858000"/>
  <p:notesSz cx="6858000" cy="9144000"/>
  <p:embeddedFontLst>
    <p:embeddedFont>
      <p:font typeface="Libre Franklin" pitchFamily="2" charset="77"/>
      <p:regular r:id="rId16"/>
      <p:bold r:id="rId17"/>
      <p:italic r:id="rId18"/>
      <p:boldItalic r:id="rId19"/>
    </p:embeddedFont>
    <p:embeddedFont>
      <p:font typeface="Red Hat Display" panose="02010303040201060303" pitchFamily="2" charset="0"/>
      <p:regular r:id="rId20"/>
      <p:bold r:id="rId21"/>
      <p:italic r:id="rId22"/>
      <p:boldItalic r:id="rId23"/>
    </p:embeddedFont>
    <p:embeddedFont>
      <p:font typeface="Red Hat Display Black" panose="02010303040201060303" pitchFamily="2" charset="0"/>
      <p:bold r:id="rId24"/>
      <p:italic r:id="rId25"/>
      <p:boldItalic r:id="rId26"/>
    </p:embeddedFont>
    <p:embeddedFont>
      <p:font typeface="Verdana" panose="020B060403050404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8" roundtripDataSignature="AMtx7mg+AmN+gfJBRu/LSZ8UGTe77nMu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3097D3B-25CE-457C-A228-A94405B5B4C0}">
  <a:tblStyle styleId="{A3097D3B-25CE-457C-A228-A94405B5B4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12"/>
    <p:restoredTop sz="94618"/>
  </p:normalViewPr>
  <p:slideViewPr>
    <p:cSldViewPr snapToGrid="0">
      <p:cViewPr>
        <p:scale>
          <a:sx n="110" d="100"/>
          <a:sy n="110" d="100"/>
        </p:scale>
        <p:origin x="392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75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5" name="Google Shape;60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6e3f599c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2" name="Google Shape;612;g36e3f599cc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>
          <a:extLst>
            <a:ext uri="{FF2B5EF4-FFF2-40B4-BE49-F238E27FC236}">
              <a16:creationId xmlns:a16="http://schemas.microsoft.com/office/drawing/2014/main" id="{20701F27-D4F4-1E76-B5B1-A9CF11A1B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6e3f599cce_0_0:notes">
            <a:extLst>
              <a:ext uri="{FF2B5EF4-FFF2-40B4-BE49-F238E27FC236}">
                <a16:creationId xmlns:a16="http://schemas.microsoft.com/office/drawing/2014/main" id="{43E65847-1A13-6E2E-1834-546372E444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2" name="Google Shape;612;g36e3f599cce_0_0:notes">
            <a:extLst>
              <a:ext uri="{FF2B5EF4-FFF2-40B4-BE49-F238E27FC236}">
                <a16:creationId xmlns:a16="http://schemas.microsoft.com/office/drawing/2014/main" id="{DEF36E5B-A45A-F34E-9938-7962686B6F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111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>
          <a:extLst>
            <a:ext uri="{FF2B5EF4-FFF2-40B4-BE49-F238E27FC236}">
              <a16:creationId xmlns:a16="http://schemas.microsoft.com/office/drawing/2014/main" id="{307FDA9F-6462-8162-930C-8542688E8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6e3f599cce_0_0:notes">
            <a:extLst>
              <a:ext uri="{FF2B5EF4-FFF2-40B4-BE49-F238E27FC236}">
                <a16:creationId xmlns:a16="http://schemas.microsoft.com/office/drawing/2014/main" id="{35EE6417-52AB-8AF0-87AF-00506D3F8A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2" name="Google Shape;612;g36e3f599cce_0_0:notes">
            <a:extLst>
              <a:ext uri="{FF2B5EF4-FFF2-40B4-BE49-F238E27FC236}">
                <a16:creationId xmlns:a16="http://schemas.microsoft.com/office/drawing/2014/main" id="{C1660569-C0F5-60AC-E607-EA3A39DB5A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3474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168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wZffHxGj35_3w8XuKRPG8VvLm3LP6ZNAUKvSGmMvFNg/edit" TargetMode="External"/><Relationship Id="rId2" Type="http://schemas.openxmlformats.org/officeDocument/2006/relationships/hyperlink" Target="https://drive.google.com/drive/folders/1YRyy9K1cDoz5gYuLG_Sj6fkPpcm5Vh5O?usp=share_link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cognosos.slack.com/archives/C1D3EV002/p1717681530095009" TargetMode="Externa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 White ">
  <p:cSld name="TITLE_AND_BODY_2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64"/>
          <p:cNvPicPr preferRelativeResize="0"/>
          <p:nvPr/>
        </p:nvPicPr>
        <p:blipFill rotWithShape="1">
          <a:blip r:embed="rId2">
            <a:alphaModFix/>
          </a:blip>
          <a:srcRect l="24271" b="49814"/>
          <a:stretch/>
        </p:blipFill>
        <p:spPr>
          <a:xfrm>
            <a:off x="0" y="3416322"/>
            <a:ext cx="5150259" cy="344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64"/>
          <p:cNvSpPr txBox="1">
            <a:spLocks noGrp="1"/>
          </p:cNvSpPr>
          <p:nvPr>
            <p:ph type="title"/>
          </p:nvPr>
        </p:nvSpPr>
        <p:spPr>
          <a:xfrm>
            <a:off x="3230614" y="2718265"/>
            <a:ext cx="8358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Red Hat Display Black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4"/>
          <p:cNvSpPr txBox="1">
            <a:spLocks noGrp="1"/>
          </p:cNvSpPr>
          <p:nvPr>
            <p:ph type="body" idx="1"/>
          </p:nvPr>
        </p:nvSpPr>
        <p:spPr>
          <a:xfrm>
            <a:off x="863617" y="2602849"/>
            <a:ext cx="1777500" cy="11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None/>
              <a:defRPr sz="7500" b="1">
                <a:solidFill>
                  <a:schemeClr val="lt2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‒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4" name="Google Shape;24;p64" descr="cognosos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0512" y="441325"/>
            <a:ext cx="3003477" cy="60323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64"/>
          <p:cNvSpPr txBox="1"/>
          <p:nvPr/>
        </p:nvSpPr>
        <p:spPr>
          <a:xfrm>
            <a:off x="4978049" y="6518675"/>
            <a:ext cx="22356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Confidential. Not for distribution. 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" name="Google Shape;26;p64"/>
          <p:cNvSpPr txBox="1">
            <a:spLocks noGrp="1"/>
          </p:cNvSpPr>
          <p:nvPr>
            <p:ph type="subTitle" idx="2"/>
          </p:nvPr>
        </p:nvSpPr>
        <p:spPr>
          <a:xfrm>
            <a:off x="3230628" y="3738225"/>
            <a:ext cx="8358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lvl="1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4"/>
          <p:cNvSpPr txBox="1">
            <a:spLocks noGrp="1"/>
          </p:cNvSpPr>
          <p:nvPr>
            <p:ph type="sldNum" idx="12"/>
          </p:nvPr>
        </p:nvSpPr>
        <p:spPr>
          <a:xfrm>
            <a:off x="11408764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1300" b="1" i="0" u="none" strike="noStrike" cap="none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1300" b="1" i="0" u="none" strike="noStrike" cap="none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1300" b="1" i="0" u="none" strike="noStrike" cap="none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1300" b="1" i="0" u="none" strike="noStrike" cap="none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1300" b="1" i="0" u="none" strike="noStrike" cap="none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1300" b="1" i="0" u="none" strike="noStrike" cap="none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1300" b="1" i="0" u="none" strike="noStrike" cap="none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1300" b="1" i="0" u="none" strike="noStrike" cap="none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1300" b="1" i="0" u="none" strike="noStrike" cap="none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 with header">
  <p:cSld name="Three column with header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7"/>
          <p:cNvSpPr txBox="1">
            <a:spLocks noGrp="1"/>
          </p:cNvSpPr>
          <p:nvPr>
            <p:ph type="body" idx="1"/>
          </p:nvPr>
        </p:nvSpPr>
        <p:spPr>
          <a:xfrm>
            <a:off x="548626" y="2540000"/>
            <a:ext cx="3524100" cy="3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‒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77"/>
          <p:cNvSpPr txBox="1">
            <a:spLocks noGrp="1"/>
          </p:cNvSpPr>
          <p:nvPr>
            <p:ph type="title"/>
          </p:nvPr>
        </p:nvSpPr>
        <p:spPr>
          <a:xfrm>
            <a:off x="549261" y="417204"/>
            <a:ext cx="110901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77"/>
          <p:cNvSpPr txBox="1">
            <a:spLocks noGrp="1"/>
          </p:cNvSpPr>
          <p:nvPr>
            <p:ph type="body" idx="2"/>
          </p:nvPr>
        </p:nvSpPr>
        <p:spPr>
          <a:xfrm>
            <a:off x="4335003" y="2540000"/>
            <a:ext cx="3521700" cy="3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‒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77"/>
          <p:cNvSpPr txBox="1">
            <a:spLocks noGrp="1"/>
          </p:cNvSpPr>
          <p:nvPr>
            <p:ph type="body" idx="3"/>
          </p:nvPr>
        </p:nvSpPr>
        <p:spPr>
          <a:xfrm>
            <a:off x="546086" y="1751331"/>
            <a:ext cx="3524100" cy="73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b="1"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‒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77"/>
          <p:cNvSpPr txBox="1">
            <a:spLocks noGrp="1"/>
          </p:cNvSpPr>
          <p:nvPr>
            <p:ph type="body" idx="4"/>
          </p:nvPr>
        </p:nvSpPr>
        <p:spPr>
          <a:xfrm>
            <a:off x="4335003" y="1751331"/>
            <a:ext cx="3521700" cy="7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b="1"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‒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77"/>
          <p:cNvSpPr txBox="1">
            <a:spLocks noGrp="1"/>
          </p:cNvSpPr>
          <p:nvPr>
            <p:ph type="body" idx="5"/>
          </p:nvPr>
        </p:nvSpPr>
        <p:spPr>
          <a:xfrm>
            <a:off x="8123493" y="1751331"/>
            <a:ext cx="3521700" cy="73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b="1"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‒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77"/>
          <p:cNvSpPr txBox="1">
            <a:spLocks noGrp="1"/>
          </p:cNvSpPr>
          <p:nvPr>
            <p:ph type="body" idx="6"/>
          </p:nvPr>
        </p:nvSpPr>
        <p:spPr>
          <a:xfrm>
            <a:off x="8123493" y="2540000"/>
            <a:ext cx="3521700" cy="3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‒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77"/>
          <p:cNvSpPr txBox="1">
            <a:spLocks noGrp="1"/>
          </p:cNvSpPr>
          <p:nvPr>
            <p:ph type="sldNum" idx="12"/>
          </p:nvPr>
        </p:nvSpPr>
        <p:spPr>
          <a:xfrm>
            <a:off x="548627" y="6437606"/>
            <a:ext cx="187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77"/>
          <p:cNvSpPr txBox="1">
            <a:spLocks noGrp="1"/>
          </p:cNvSpPr>
          <p:nvPr>
            <p:ph type="subTitle" idx="7"/>
          </p:nvPr>
        </p:nvSpPr>
        <p:spPr>
          <a:xfrm>
            <a:off x="546825" y="1001400"/>
            <a:ext cx="9258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/>
            </a:lvl1pPr>
            <a:lvl2pPr lvl="1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alf patch and Content">
  <p:cSld name="Half patch and Conten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8"/>
          <p:cNvSpPr/>
          <p:nvPr/>
        </p:nvSpPr>
        <p:spPr>
          <a:xfrm>
            <a:off x="0" y="0"/>
            <a:ext cx="4191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A2"/>
              </a:buClr>
              <a:buSzPts val="1800"/>
              <a:buFont typeface="Red Hat Display"/>
              <a:buNone/>
            </a:pPr>
            <a:endParaRPr sz="1800" b="0" i="0" u="none" strike="noStrike" cap="none">
              <a:solidFill>
                <a:srgbClr val="5E5E5E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41" name="Google Shape;141;p78"/>
          <p:cNvSpPr txBox="1">
            <a:spLocks noGrp="1"/>
          </p:cNvSpPr>
          <p:nvPr>
            <p:ph type="sldNum" idx="12"/>
          </p:nvPr>
        </p:nvSpPr>
        <p:spPr>
          <a:xfrm>
            <a:off x="548627" y="6437606"/>
            <a:ext cx="187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" name="Google Shape;142;p78"/>
          <p:cNvSpPr txBox="1">
            <a:spLocks noGrp="1"/>
          </p:cNvSpPr>
          <p:nvPr>
            <p:ph type="title"/>
          </p:nvPr>
        </p:nvSpPr>
        <p:spPr>
          <a:xfrm>
            <a:off x="548626" y="417204"/>
            <a:ext cx="3243900" cy="14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ed Hat Display Black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143" name="Google Shape;143;p78" descr="tag-01-q683sqe0o2rx34fmwe3g6yfwf8bytmoiv896u7xt9o.png"/>
          <p:cNvPicPr preferRelativeResize="0"/>
          <p:nvPr/>
        </p:nvPicPr>
        <p:blipFill rotWithShape="1">
          <a:blip r:embed="rId2">
            <a:alphaModFix/>
          </a:blip>
          <a:srcRect l="6771" t="19186" r="8775" b="38794"/>
          <a:stretch/>
        </p:blipFill>
        <p:spPr>
          <a:xfrm>
            <a:off x="423521" y="2975161"/>
            <a:ext cx="4190855" cy="323512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78"/>
          <p:cNvSpPr txBox="1">
            <a:spLocks noGrp="1"/>
          </p:cNvSpPr>
          <p:nvPr>
            <p:ph type="body" idx="1"/>
          </p:nvPr>
        </p:nvSpPr>
        <p:spPr>
          <a:xfrm>
            <a:off x="4788858" y="1808836"/>
            <a:ext cx="6852600" cy="42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‒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78"/>
          <p:cNvSpPr txBox="1">
            <a:spLocks noGrp="1"/>
          </p:cNvSpPr>
          <p:nvPr>
            <p:ph type="body" idx="2"/>
          </p:nvPr>
        </p:nvSpPr>
        <p:spPr>
          <a:xfrm>
            <a:off x="4788858" y="1312798"/>
            <a:ext cx="6852600" cy="41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b="1"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‒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78"/>
          <p:cNvSpPr txBox="1"/>
          <p:nvPr/>
        </p:nvSpPr>
        <p:spPr>
          <a:xfrm>
            <a:off x="821676" y="6437600"/>
            <a:ext cx="17904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Confidential. Not for distribution. 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47" name="Google Shape;147;p78" descr="image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48670" y="6319694"/>
            <a:ext cx="389958" cy="392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and Image copy">
  <p:cSld name="Content and Image copy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9"/>
          <p:cNvSpPr>
            <a:spLocks noGrp="1"/>
          </p:cNvSpPr>
          <p:nvPr>
            <p:ph type="pic" idx="2"/>
          </p:nvPr>
        </p:nvSpPr>
        <p:spPr>
          <a:xfrm>
            <a:off x="7491229" y="0"/>
            <a:ext cx="46941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50" name="Google Shape;150;p79"/>
          <p:cNvSpPr txBox="1">
            <a:spLocks noGrp="1"/>
          </p:cNvSpPr>
          <p:nvPr>
            <p:ph type="sldNum" idx="12"/>
          </p:nvPr>
        </p:nvSpPr>
        <p:spPr>
          <a:xfrm>
            <a:off x="548627" y="6437606"/>
            <a:ext cx="187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Google Shape;151;p79"/>
          <p:cNvSpPr txBox="1">
            <a:spLocks noGrp="1"/>
          </p:cNvSpPr>
          <p:nvPr>
            <p:ph type="title"/>
          </p:nvPr>
        </p:nvSpPr>
        <p:spPr>
          <a:xfrm>
            <a:off x="549262" y="417204"/>
            <a:ext cx="67038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79"/>
          <p:cNvSpPr txBox="1">
            <a:spLocks noGrp="1"/>
          </p:cNvSpPr>
          <p:nvPr>
            <p:ph type="body" idx="1"/>
          </p:nvPr>
        </p:nvSpPr>
        <p:spPr>
          <a:xfrm>
            <a:off x="549262" y="2244725"/>
            <a:ext cx="6703800" cy="3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79"/>
          <p:cNvSpPr txBox="1">
            <a:spLocks noGrp="1"/>
          </p:cNvSpPr>
          <p:nvPr>
            <p:ph type="body" idx="3"/>
          </p:nvPr>
        </p:nvSpPr>
        <p:spPr>
          <a:xfrm>
            <a:off x="546088" y="1751331"/>
            <a:ext cx="6703800" cy="41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b="1"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‒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79"/>
          <p:cNvSpPr txBox="1"/>
          <p:nvPr/>
        </p:nvSpPr>
        <p:spPr>
          <a:xfrm>
            <a:off x="821676" y="6437600"/>
            <a:ext cx="1705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</a:pPr>
            <a:r>
              <a:rPr lang="en"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Confidential. Not for distribution. 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55" name="Google Shape;155;p79" descr="image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48670" y="6319694"/>
            <a:ext cx="389958" cy="39254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9"/>
          <p:cNvSpPr txBox="1">
            <a:spLocks noGrp="1"/>
          </p:cNvSpPr>
          <p:nvPr>
            <p:ph type="subTitle" idx="4"/>
          </p:nvPr>
        </p:nvSpPr>
        <p:spPr>
          <a:xfrm>
            <a:off x="546825" y="1001400"/>
            <a:ext cx="670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/>
            </a:lvl1pPr>
            <a:lvl2pPr lvl="1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patch">
  <p:cSld name="Map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0"/>
          <p:cNvSpPr/>
          <p:nvPr/>
        </p:nvSpPr>
        <p:spPr>
          <a:xfrm>
            <a:off x="4261930" y="0"/>
            <a:ext cx="7929900" cy="613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200"/>
              <a:buFont typeface="Red Hat Display"/>
              <a:buNone/>
            </a:pPr>
            <a:endParaRPr sz="3200" b="1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9" name="Google Shape;159;p80"/>
          <p:cNvSpPr txBox="1">
            <a:spLocks noGrp="1"/>
          </p:cNvSpPr>
          <p:nvPr>
            <p:ph type="title"/>
          </p:nvPr>
        </p:nvSpPr>
        <p:spPr>
          <a:xfrm>
            <a:off x="548625" y="417200"/>
            <a:ext cx="3563100" cy="10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60" name="Google Shape;160;p80"/>
          <p:cNvSpPr txBox="1">
            <a:spLocks noGrp="1"/>
          </p:cNvSpPr>
          <p:nvPr>
            <p:ph type="sldNum" idx="12"/>
          </p:nvPr>
        </p:nvSpPr>
        <p:spPr>
          <a:xfrm>
            <a:off x="548627" y="6437606"/>
            <a:ext cx="187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80"/>
          <p:cNvSpPr txBox="1">
            <a:spLocks noGrp="1"/>
          </p:cNvSpPr>
          <p:nvPr>
            <p:ph type="body" idx="1"/>
          </p:nvPr>
        </p:nvSpPr>
        <p:spPr>
          <a:xfrm>
            <a:off x="549261" y="1589088"/>
            <a:ext cx="3341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 u="none" strike="noStrike" cap="none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80"/>
          <p:cNvSpPr txBox="1">
            <a:spLocks noGrp="1"/>
          </p:cNvSpPr>
          <p:nvPr>
            <p:ph type="body" idx="2"/>
          </p:nvPr>
        </p:nvSpPr>
        <p:spPr>
          <a:xfrm>
            <a:off x="571600" y="2152725"/>
            <a:ext cx="3341400" cy="3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▪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‒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▪"/>
              <a:defRPr/>
            </a:lvl5pPr>
            <a:lvl6pPr marL="2743200" lvl="5" indent="-2921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Char char="•"/>
              <a:defRPr sz="1000"/>
            </a:lvl6pPr>
            <a:lvl7pPr marL="3200400" lvl="6" indent="-279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667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600"/>
              <a:buChar char="•"/>
              <a:defRPr sz="600"/>
            </a:lvl8pPr>
            <a:lvl9pPr marL="4114800" lvl="8" indent="-254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400"/>
              <a:buChar char="•"/>
              <a:defRPr sz="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">
  <p:cSld name="Team slide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1"/>
          <p:cNvSpPr txBox="1">
            <a:spLocks noGrp="1"/>
          </p:cNvSpPr>
          <p:nvPr>
            <p:ph type="title"/>
          </p:nvPr>
        </p:nvSpPr>
        <p:spPr>
          <a:xfrm>
            <a:off x="549261" y="417204"/>
            <a:ext cx="110901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81"/>
          <p:cNvSpPr txBox="1">
            <a:spLocks noGrp="1"/>
          </p:cNvSpPr>
          <p:nvPr>
            <p:ph type="sldNum" idx="12"/>
          </p:nvPr>
        </p:nvSpPr>
        <p:spPr>
          <a:xfrm>
            <a:off x="548627" y="6437606"/>
            <a:ext cx="187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81"/>
          <p:cNvSpPr>
            <a:spLocks noGrp="1"/>
          </p:cNvSpPr>
          <p:nvPr>
            <p:ph type="pic" idx="2"/>
          </p:nvPr>
        </p:nvSpPr>
        <p:spPr>
          <a:xfrm>
            <a:off x="3751356" y="1537507"/>
            <a:ext cx="1855200" cy="185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67" name="Google Shape;167;p81"/>
          <p:cNvSpPr>
            <a:spLocks noGrp="1"/>
          </p:cNvSpPr>
          <p:nvPr>
            <p:ph type="pic" idx="3"/>
          </p:nvPr>
        </p:nvSpPr>
        <p:spPr>
          <a:xfrm>
            <a:off x="6585926" y="1537507"/>
            <a:ext cx="1855200" cy="185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68" name="Google Shape;168;p81"/>
          <p:cNvSpPr>
            <a:spLocks noGrp="1"/>
          </p:cNvSpPr>
          <p:nvPr>
            <p:ph type="pic" idx="4"/>
          </p:nvPr>
        </p:nvSpPr>
        <p:spPr>
          <a:xfrm>
            <a:off x="9411352" y="1537507"/>
            <a:ext cx="1855200" cy="185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69" name="Google Shape;169;p81"/>
          <p:cNvSpPr>
            <a:spLocks noGrp="1"/>
          </p:cNvSpPr>
          <p:nvPr>
            <p:ph type="pic" idx="5"/>
          </p:nvPr>
        </p:nvSpPr>
        <p:spPr>
          <a:xfrm>
            <a:off x="916785" y="1537507"/>
            <a:ext cx="1855200" cy="185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0" name="Google Shape;170;p81"/>
          <p:cNvSpPr txBox="1">
            <a:spLocks noGrp="1"/>
          </p:cNvSpPr>
          <p:nvPr>
            <p:ph type="body" idx="1"/>
          </p:nvPr>
        </p:nvSpPr>
        <p:spPr>
          <a:xfrm>
            <a:off x="658797" y="3564611"/>
            <a:ext cx="23748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accent2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81"/>
          <p:cNvSpPr txBox="1">
            <a:spLocks noGrp="1"/>
          </p:cNvSpPr>
          <p:nvPr>
            <p:ph type="body" idx="6"/>
          </p:nvPr>
        </p:nvSpPr>
        <p:spPr>
          <a:xfrm>
            <a:off x="658797" y="4261409"/>
            <a:ext cx="2374800" cy="19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81"/>
          <p:cNvSpPr txBox="1">
            <a:spLocks noGrp="1"/>
          </p:cNvSpPr>
          <p:nvPr>
            <p:ph type="body" idx="7"/>
          </p:nvPr>
        </p:nvSpPr>
        <p:spPr>
          <a:xfrm>
            <a:off x="3493367" y="3564611"/>
            <a:ext cx="23748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accent2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81"/>
          <p:cNvSpPr txBox="1">
            <a:spLocks noGrp="1"/>
          </p:cNvSpPr>
          <p:nvPr>
            <p:ph type="body" idx="8"/>
          </p:nvPr>
        </p:nvSpPr>
        <p:spPr>
          <a:xfrm>
            <a:off x="3493367" y="4261409"/>
            <a:ext cx="2374800" cy="19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81"/>
          <p:cNvSpPr txBox="1">
            <a:spLocks noGrp="1"/>
          </p:cNvSpPr>
          <p:nvPr>
            <p:ph type="body" idx="9"/>
          </p:nvPr>
        </p:nvSpPr>
        <p:spPr>
          <a:xfrm>
            <a:off x="6327937" y="3564611"/>
            <a:ext cx="23748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accent2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81"/>
          <p:cNvSpPr txBox="1">
            <a:spLocks noGrp="1"/>
          </p:cNvSpPr>
          <p:nvPr>
            <p:ph type="body" idx="13"/>
          </p:nvPr>
        </p:nvSpPr>
        <p:spPr>
          <a:xfrm>
            <a:off x="6327937" y="4261409"/>
            <a:ext cx="2374800" cy="19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81"/>
          <p:cNvSpPr txBox="1">
            <a:spLocks noGrp="1"/>
          </p:cNvSpPr>
          <p:nvPr>
            <p:ph type="body" idx="14"/>
          </p:nvPr>
        </p:nvSpPr>
        <p:spPr>
          <a:xfrm>
            <a:off x="9153364" y="3564611"/>
            <a:ext cx="23748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accent2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p81"/>
          <p:cNvSpPr txBox="1">
            <a:spLocks noGrp="1"/>
          </p:cNvSpPr>
          <p:nvPr>
            <p:ph type="body" idx="15"/>
          </p:nvPr>
        </p:nvSpPr>
        <p:spPr>
          <a:xfrm>
            <a:off x="9153364" y="4261409"/>
            <a:ext cx="2374800" cy="19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step process">
  <p:cSld name="Four step process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82"/>
          <p:cNvGrpSpPr/>
          <p:nvPr/>
        </p:nvGrpSpPr>
        <p:grpSpPr>
          <a:xfrm>
            <a:off x="1262917" y="1869306"/>
            <a:ext cx="2033959" cy="1965300"/>
            <a:chOff x="1310967" y="1869306"/>
            <a:chExt cx="2033959" cy="1965300"/>
          </a:xfrm>
        </p:grpSpPr>
        <p:sp>
          <p:nvSpPr>
            <p:cNvPr id="180" name="Google Shape;180;p82"/>
            <p:cNvSpPr/>
            <p:nvPr/>
          </p:nvSpPr>
          <p:spPr>
            <a:xfrm>
              <a:off x="1345491" y="1869306"/>
              <a:ext cx="1965000" cy="1965300"/>
            </a:xfrm>
            <a:prstGeom prst="ellipse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3200"/>
                <a:buFont typeface="Red Hat Display"/>
                <a:buNone/>
              </a:pPr>
              <a:endParaRPr sz="32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81" name="Google Shape;181;p82"/>
            <p:cNvSpPr/>
            <p:nvPr/>
          </p:nvSpPr>
          <p:spPr>
            <a:xfrm>
              <a:off x="1486743" y="2010756"/>
              <a:ext cx="1682406" cy="1682405"/>
            </a:xfrm>
            <a:custGeom>
              <a:avLst/>
              <a:gdLst/>
              <a:ahLst/>
              <a:cxnLst/>
              <a:rect l="l" t="t" r="r" b="b"/>
              <a:pathLst>
                <a:path w="1682406" h="1682405" extrusionOk="0">
                  <a:moveTo>
                    <a:pt x="1682406" y="841203"/>
                  </a:moveTo>
                  <a:cubicBezTo>
                    <a:pt x="1682406" y="1305787"/>
                    <a:pt x="1305787" y="1682406"/>
                    <a:pt x="841203" y="1682406"/>
                  </a:cubicBezTo>
                  <a:cubicBezTo>
                    <a:pt x="376619" y="1682406"/>
                    <a:pt x="0" y="1305787"/>
                    <a:pt x="0" y="841203"/>
                  </a:cubicBezTo>
                  <a:cubicBezTo>
                    <a:pt x="0" y="376619"/>
                    <a:pt x="376619" y="0"/>
                    <a:pt x="841203" y="0"/>
                  </a:cubicBezTo>
                  <a:cubicBezTo>
                    <a:pt x="1305787" y="0"/>
                    <a:pt x="1682406" y="376619"/>
                    <a:pt x="1682406" y="8412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1200"/>
                <a:buFont typeface="Red Hat Display"/>
                <a:buNone/>
              </a:pPr>
              <a:endParaRPr sz="1200" b="0" i="0" u="none" strike="noStrike" cap="none">
                <a:solidFill>
                  <a:srgbClr val="5E5E5E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grpSp>
          <p:nvGrpSpPr>
            <p:cNvPr id="182" name="Google Shape;182;p82"/>
            <p:cNvGrpSpPr/>
            <p:nvPr/>
          </p:nvGrpSpPr>
          <p:grpSpPr>
            <a:xfrm>
              <a:off x="1310967" y="2595494"/>
              <a:ext cx="2033959" cy="512928"/>
              <a:chOff x="1310967" y="2595494"/>
              <a:chExt cx="2033959" cy="512928"/>
            </a:xfrm>
          </p:grpSpPr>
          <p:sp>
            <p:nvSpPr>
              <p:cNvPr id="183" name="Google Shape;183;p82"/>
              <p:cNvSpPr/>
              <p:nvPr/>
            </p:nvSpPr>
            <p:spPr>
              <a:xfrm>
                <a:off x="1310967" y="2596875"/>
                <a:ext cx="100810" cy="510166"/>
              </a:xfrm>
              <a:custGeom>
                <a:avLst/>
                <a:gdLst/>
                <a:ahLst/>
                <a:cxnLst/>
                <a:rect l="l" t="t" r="r" b="b"/>
                <a:pathLst>
                  <a:path w="100810" h="510166" extrusionOk="0">
                    <a:moveTo>
                      <a:pt x="72007" y="255083"/>
                    </a:moveTo>
                    <a:cubicBezTo>
                      <a:pt x="72007" y="334982"/>
                      <a:pt x="81871" y="412513"/>
                      <a:pt x="100810" y="486690"/>
                    </a:cubicBezTo>
                    <a:lnTo>
                      <a:pt x="32551" y="510167"/>
                    </a:lnTo>
                    <a:cubicBezTo>
                      <a:pt x="11245" y="428690"/>
                      <a:pt x="0" y="343268"/>
                      <a:pt x="0" y="255083"/>
                    </a:cubicBezTo>
                    <a:cubicBezTo>
                      <a:pt x="0" y="167096"/>
                      <a:pt x="11245" y="81477"/>
                      <a:pt x="32354" y="0"/>
                    </a:cubicBezTo>
                    <a:lnTo>
                      <a:pt x="100613" y="23674"/>
                    </a:lnTo>
                    <a:cubicBezTo>
                      <a:pt x="81871" y="97654"/>
                      <a:pt x="72007" y="175382"/>
                      <a:pt x="72007" y="25508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E5E5E"/>
                  </a:buClr>
                  <a:buSzPts val="1200"/>
                  <a:buFont typeface="Red Hat Display"/>
                  <a:buNone/>
                </a:pPr>
                <a:endParaRPr sz="1200" b="0" i="0" u="none" strike="noStrike" cap="none">
                  <a:solidFill>
                    <a:srgbClr val="5E5E5E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84" name="Google Shape;184;p82"/>
              <p:cNvSpPr/>
              <p:nvPr/>
            </p:nvSpPr>
            <p:spPr>
              <a:xfrm>
                <a:off x="3243919" y="2595494"/>
                <a:ext cx="101007" cy="512928"/>
              </a:xfrm>
              <a:custGeom>
                <a:avLst/>
                <a:gdLst/>
                <a:ahLst/>
                <a:cxnLst/>
                <a:rect l="l" t="t" r="r" b="b"/>
                <a:pathLst>
                  <a:path w="101007" h="512928" extrusionOk="0">
                    <a:moveTo>
                      <a:pt x="101008" y="256464"/>
                    </a:moveTo>
                    <a:cubicBezTo>
                      <a:pt x="101008" y="345043"/>
                      <a:pt x="89565" y="431057"/>
                      <a:pt x="68259" y="512929"/>
                    </a:cubicBezTo>
                    <a:lnTo>
                      <a:pt x="0" y="489452"/>
                    </a:lnTo>
                    <a:cubicBezTo>
                      <a:pt x="18939" y="414880"/>
                      <a:pt x="29197" y="336757"/>
                      <a:pt x="29197" y="256464"/>
                    </a:cubicBezTo>
                    <a:cubicBezTo>
                      <a:pt x="29197" y="176171"/>
                      <a:pt x="19136" y="98048"/>
                      <a:pt x="0" y="23476"/>
                    </a:cubicBezTo>
                    <a:lnTo>
                      <a:pt x="68259" y="0"/>
                    </a:lnTo>
                    <a:cubicBezTo>
                      <a:pt x="89565" y="81871"/>
                      <a:pt x="101008" y="167886"/>
                      <a:pt x="101008" y="25646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E5E5E"/>
                  </a:buClr>
                  <a:buSzPts val="1200"/>
                  <a:buFont typeface="Red Hat Display"/>
                  <a:buNone/>
                </a:pPr>
                <a:endParaRPr sz="1200" b="0" i="0" u="none" strike="noStrike" cap="none">
                  <a:solidFill>
                    <a:srgbClr val="5E5E5E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</p:grpSp>
      </p:grpSp>
      <p:grpSp>
        <p:nvGrpSpPr>
          <p:cNvPr id="185" name="Google Shape;185;p82"/>
          <p:cNvGrpSpPr/>
          <p:nvPr/>
        </p:nvGrpSpPr>
        <p:grpSpPr>
          <a:xfrm>
            <a:off x="3786466" y="1869306"/>
            <a:ext cx="2033762" cy="1965300"/>
            <a:chOff x="3823134" y="1869306"/>
            <a:chExt cx="2033762" cy="1965300"/>
          </a:xfrm>
        </p:grpSpPr>
        <p:sp>
          <p:nvSpPr>
            <p:cNvPr id="186" name="Google Shape;186;p82"/>
            <p:cNvSpPr/>
            <p:nvPr/>
          </p:nvSpPr>
          <p:spPr>
            <a:xfrm>
              <a:off x="3857460" y="1869306"/>
              <a:ext cx="1965000" cy="1965300"/>
            </a:xfrm>
            <a:prstGeom prst="ellipse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3200"/>
                <a:buFont typeface="Red Hat Display"/>
                <a:buNone/>
              </a:pPr>
              <a:endParaRPr sz="32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87" name="Google Shape;187;p82"/>
            <p:cNvSpPr/>
            <p:nvPr/>
          </p:nvSpPr>
          <p:spPr>
            <a:xfrm>
              <a:off x="3998713" y="2010756"/>
              <a:ext cx="1682406" cy="1682405"/>
            </a:xfrm>
            <a:custGeom>
              <a:avLst/>
              <a:gdLst/>
              <a:ahLst/>
              <a:cxnLst/>
              <a:rect l="l" t="t" r="r" b="b"/>
              <a:pathLst>
                <a:path w="1682406" h="1682405" extrusionOk="0">
                  <a:moveTo>
                    <a:pt x="1682406" y="841203"/>
                  </a:moveTo>
                  <a:cubicBezTo>
                    <a:pt x="1682406" y="1305787"/>
                    <a:pt x="1305787" y="1682406"/>
                    <a:pt x="841203" y="1682406"/>
                  </a:cubicBezTo>
                  <a:cubicBezTo>
                    <a:pt x="376619" y="1682406"/>
                    <a:pt x="0" y="1305787"/>
                    <a:pt x="0" y="841203"/>
                  </a:cubicBezTo>
                  <a:cubicBezTo>
                    <a:pt x="0" y="376619"/>
                    <a:pt x="376619" y="0"/>
                    <a:pt x="841203" y="0"/>
                  </a:cubicBezTo>
                  <a:cubicBezTo>
                    <a:pt x="1305787" y="0"/>
                    <a:pt x="1682406" y="376619"/>
                    <a:pt x="1682406" y="8412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1200"/>
                <a:buFont typeface="Red Hat Display"/>
                <a:buNone/>
              </a:pPr>
              <a:endParaRPr sz="1200" b="0" i="0" u="none" strike="noStrike" cap="none">
                <a:solidFill>
                  <a:srgbClr val="5E5E5E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grpSp>
          <p:nvGrpSpPr>
            <p:cNvPr id="188" name="Google Shape;188;p82"/>
            <p:cNvGrpSpPr/>
            <p:nvPr/>
          </p:nvGrpSpPr>
          <p:grpSpPr>
            <a:xfrm>
              <a:off x="3823134" y="2595494"/>
              <a:ext cx="2033762" cy="512928"/>
              <a:chOff x="3823134" y="2595494"/>
              <a:chExt cx="2033762" cy="512928"/>
            </a:xfrm>
          </p:grpSpPr>
          <p:sp>
            <p:nvSpPr>
              <p:cNvPr id="189" name="Google Shape;189;p82"/>
              <p:cNvSpPr/>
              <p:nvPr/>
            </p:nvSpPr>
            <p:spPr>
              <a:xfrm>
                <a:off x="3823134" y="2596875"/>
                <a:ext cx="100612" cy="510166"/>
              </a:xfrm>
              <a:custGeom>
                <a:avLst/>
                <a:gdLst/>
                <a:ahLst/>
                <a:cxnLst/>
                <a:rect l="l" t="t" r="r" b="b"/>
                <a:pathLst>
                  <a:path w="100612" h="510166" extrusionOk="0">
                    <a:moveTo>
                      <a:pt x="71810" y="255083"/>
                    </a:moveTo>
                    <a:cubicBezTo>
                      <a:pt x="71810" y="334982"/>
                      <a:pt x="81674" y="412513"/>
                      <a:pt x="100613" y="486690"/>
                    </a:cubicBezTo>
                    <a:lnTo>
                      <a:pt x="32354" y="510167"/>
                    </a:lnTo>
                    <a:cubicBezTo>
                      <a:pt x="11245" y="428690"/>
                      <a:pt x="0" y="343070"/>
                      <a:pt x="0" y="255083"/>
                    </a:cubicBezTo>
                    <a:cubicBezTo>
                      <a:pt x="0" y="167096"/>
                      <a:pt x="11245" y="81477"/>
                      <a:pt x="32354" y="0"/>
                    </a:cubicBezTo>
                    <a:lnTo>
                      <a:pt x="100613" y="23476"/>
                    </a:lnTo>
                    <a:cubicBezTo>
                      <a:pt x="81674" y="97654"/>
                      <a:pt x="71810" y="175382"/>
                      <a:pt x="71810" y="25508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E5E5E"/>
                  </a:buClr>
                  <a:buSzPts val="1200"/>
                  <a:buFont typeface="Red Hat Display"/>
                  <a:buNone/>
                </a:pPr>
                <a:endParaRPr sz="1200" b="0" i="0" u="none" strike="noStrike" cap="none">
                  <a:solidFill>
                    <a:srgbClr val="5E5E5E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90" name="Google Shape;190;p82"/>
              <p:cNvSpPr/>
              <p:nvPr/>
            </p:nvSpPr>
            <p:spPr>
              <a:xfrm>
                <a:off x="5755889" y="2595494"/>
                <a:ext cx="101007" cy="512928"/>
              </a:xfrm>
              <a:custGeom>
                <a:avLst/>
                <a:gdLst/>
                <a:ahLst/>
                <a:cxnLst/>
                <a:rect l="l" t="t" r="r" b="b"/>
                <a:pathLst>
                  <a:path w="101007" h="512928" extrusionOk="0">
                    <a:moveTo>
                      <a:pt x="101007" y="256464"/>
                    </a:moveTo>
                    <a:cubicBezTo>
                      <a:pt x="101007" y="345043"/>
                      <a:pt x="89565" y="431057"/>
                      <a:pt x="68259" y="512929"/>
                    </a:cubicBezTo>
                    <a:lnTo>
                      <a:pt x="0" y="489452"/>
                    </a:lnTo>
                    <a:cubicBezTo>
                      <a:pt x="18939" y="414880"/>
                      <a:pt x="29197" y="336757"/>
                      <a:pt x="29197" y="256464"/>
                    </a:cubicBezTo>
                    <a:cubicBezTo>
                      <a:pt x="29197" y="176171"/>
                      <a:pt x="19136" y="98048"/>
                      <a:pt x="0" y="23476"/>
                    </a:cubicBezTo>
                    <a:lnTo>
                      <a:pt x="68259" y="0"/>
                    </a:lnTo>
                    <a:cubicBezTo>
                      <a:pt x="89565" y="81871"/>
                      <a:pt x="101007" y="167886"/>
                      <a:pt x="101007" y="25646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E5E5E"/>
                  </a:buClr>
                  <a:buSzPts val="1200"/>
                  <a:buFont typeface="Red Hat Display"/>
                  <a:buNone/>
                </a:pPr>
                <a:endParaRPr sz="1200" b="0" i="0" u="none" strike="noStrike" cap="none">
                  <a:solidFill>
                    <a:srgbClr val="5E5E5E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</p:grpSp>
      </p:grpSp>
      <p:grpSp>
        <p:nvGrpSpPr>
          <p:cNvPr id="191" name="Google Shape;191;p82"/>
          <p:cNvGrpSpPr/>
          <p:nvPr/>
        </p:nvGrpSpPr>
        <p:grpSpPr>
          <a:xfrm>
            <a:off x="6310410" y="1869306"/>
            <a:ext cx="2033959" cy="1965300"/>
            <a:chOff x="6334906" y="1869306"/>
            <a:chExt cx="2033959" cy="1965300"/>
          </a:xfrm>
        </p:grpSpPr>
        <p:sp>
          <p:nvSpPr>
            <p:cNvPr id="192" name="Google Shape;192;p82"/>
            <p:cNvSpPr/>
            <p:nvPr/>
          </p:nvSpPr>
          <p:spPr>
            <a:xfrm>
              <a:off x="6369627" y="1869306"/>
              <a:ext cx="1965000" cy="1965300"/>
            </a:xfrm>
            <a:prstGeom prst="ellipse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3200"/>
                <a:buFont typeface="Red Hat Display"/>
                <a:buNone/>
              </a:pPr>
              <a:endParaRPr sz="32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93" name="Google Shape;193;p82"/>
            <p:cNvSpPr/>
            <p:nvPr/>
          </p:nvSpPr>
          <p:spPr>
            <a:xfrm>
              <a:off x="6510683" y="2010756"/>
              <a:ext cx="1682406" cy="1682405"/>
            </a:xfrm>
            <a:custGeom>
              <a:avLst/>
              <a:gdLst/>
              <a:ahLst/>
              <a:cxnLst/>
              <a:rect l="l" t="t" r="r" b="b"/>
              <a:pathLst>
                <a:path w="1682406" h="1682405" extrusionOk="0">
                  <a:moveTo>
                    <a:pt x="1682406" y="841203"/>
                  </a:moveTo>
                  <a:cubicBezTo>
                    <a:pt x="1682406" y="1305787"/>
                    <a:pt x="1305787" y="1682406"/>
                    <a:pt x="841203" y="1682406"/>
                  </a:cubicBezTo>
                  <a:cubicBezTo>
                    <a:pt x="376620" y="1682406"/>
                    <a:pt x="0" y="1305787"/>
                    <a:pt x="0" y="841203"/>
                  </a:cubicBezTo>
                  <a:cubicBezTo>
                    <a:pt x="0" y="376619"/>
                    <a:pt x="376620" y="0"/>
                    <a:pt x="841203" y="0"/>
                  </a:cubicBezTo>
                  <a:cubicBezTo>
                    <a:pt x="1305787" y="0"/>
                    <a:pt x="1682406" y="376619"/>
                    <a:pt x="1682406" y="8412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1200"/>
                <a:buFont typeface="Red Hat Display"/>
                <a:buNone/>
              </a:pPr>
              <a:endParaRPr sz="1200" b="0" i="0" u="none" strike="noStrike" cap="none">
                <a:solidFill>
                  <a:srgbClr val="5E5E5E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grpSp>
          <p:nvGrpSpPr>
            <p:cNvPr id="194" name="Google Shape;194;p82"/>
            <p:cNvGrpSpPr/>
            <p:nvPr/>
          </p:nvGrpSpPr>
          <p:grpSpPr>
            <a:xfrm>
              <a:off x="6334906" y="2595494"/>
              <a:ext cx="2033959" cy="512928"/>
              <a:chOff x="6334906" y="2595494"/>
              <a:chExt cx="2033959" cy="512928"/>
            </a:xfrm>
          </p:grpSpPr>
          <p:sp>
            <p:nvSpPr>
              <p:cNvPr id="195" name="Google Shape;195;p82"/>
              <p:cNvSpPr/>
              <p:nvPr/>
            </p:nvSpPr>
            <p:spPr>
              <a:xfrm>
                <a:off x="6334906" y="2596875"/>
                <a:ext cx="100612" cy="510166"/>
              </a:xfrm>
              <a:custGeom>
                <a:avLst/>
                <a:gdLst/>
                <a:ahLst/>
                <a:cxnLst/>
                <a:rect l="l" t="t" r="r" b="b"/>
                <a:pathLst>
                  <a:path w="100612" h="510166" extrusionOk="0">
                    <a:moveTo>
                      <a:pt x="71810" y="255083"/>
                    </a:moveTo>
                    <a:cubicBezTo>
                      <a:pt x="71810" y="334982"/>
                      <a:pt x="81674" y="412513"/>
                      <a:pt x="100613" y="486690"/>
                    </a:cubicBezTo>
                    <a:lnTo>
                      <a:pt x="32354" y="510167"/>
                    </a:lnTo>
                    <a:cubicBezTo>
                      <a:pt x="11245" y="428690"/>
                      <a:pt x="0" y="343070"/>
                      <a:pt x="0" y="255083"/>
                    </a:cubicBezTo>
                    <a:cubicBezTo>
                      <a:pt x="0" y="167096"/>
                      <a:pt x="11245" y="81477"/>
                      <a:pt x="32354" y="0"/>
                    </a:cubicBezTo>
                    <a:lnTo>
                      <a:pt x="100613" y="23476"/>
                    </a:lnTo>
                    <a:cubicBezTo>
                      <a:pt x="81871" y="97654"/>
                      <a:pt x="71810" y="175382"/>
                      <a:pt x="71810" y="2550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E5E5E"/>
                  </a:buClr>
                  <a:buSzPts val="1200"/>
                  <a:buFont typeface="Red Hat Display"/>
                  <a:buNone/>
                </a:pPr>
                <a:endParaRPr sz="1200" b="0" i="0" u="none" strike="noStrike" cap="none">
                  <a:solidFill>
                    <a:srgbClr val="5E5E5E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96" name="Google Shape;196;p82"/>
              <p:cNvSpPr/>
              <p:nvPr/>
            </p:nvSpPr>
            <p:spPr>
              <a:xfrm>
                <a:off x="8267858" y="2595494"/>
                <a:ext cx="101007" cy="512928"/>
              </a:xfrm>
              <a:custGeom>
                <a:avLst/>
                <a:gdLst/>
                <a:ahLst/>
                <a:cxnLst/>
                <a:rect l="l" t="t" r="r" b="b"/>
                <a:pathLst>
                  <a:path w="101007" h="512928" extrusionOk="0">
                    <a:moveTo>
                      <a:pt x="101008" y="256464"/>
                    </a:moveTo>
                    <a:cubicBezTo>
                      <a:pt x="101008" y="345043"/>
                      <a:pt x="89566" y="431057"/>
                      <a:pt x="68259" y="512929"/>
                    </a:cubicBezTo>
                    <a:lnTo>
                      <a:pt x="0" y="489452"/>
                    </a:lnTo>
                    <a:cubicBezTo>
                      <a:pt x="18939" y="414880"/>
                      <a:pt x="29198" y="336757"/>
                      <a:pt x="29198" y="256464"/>
                    </a:cubicBezTo>
                    <a:cubicBezTo>
                      <a:pt x="29198" y="176171"/>
                      <a:pt x="19137" y="98048"/>
                      <a:pt x="0" y="23476"/>
                    </a:cubicBezTo>
                    <a:lnTo>
                      <a:pt x="68259" y="0"/>
                    </a:lnTo>
                    <a:cubicBezTo>
                      <a:pt x="89566" y="81871"/>
                      <a:pt x="101008" y="167886"/>
                      <a:pt x="101008" y="2564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E5E5E"/>
                  </a:buClr>
                  <a:buSzPts val="1200"/>
                  <a:buFont typeface="Red Hat Display"/>
                  <a:buNone/>
                </a:pPr>
                <a:endParaRPr sz="1200" b="0" i="0" u="none" strike="noStrike" cap="none">
                  <a:solidFill>
                    <a:srgbClr val="5E5E5E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</p:grpSp>
      </p:grpSp>
      <p:grpSp>
        <p:nvGrpSpPr>
          <p:cNvPr id="197" name="Google Shape;197;p82"/>
          <p:cNvGrpSpPr/>
          <p:nvPr/>
        </p:nvGrpSpPr>
        <p:grpSpPr>
          <a:xfrm>
            <a:off x="8833269" y="1869306"/>
            <a:ext cx="2033959" cy="1965300"/>
            <a:chOff x="8846875" y="1869306"/>
            <a:chExt cx="2033959" cy="1965300"/>
          </a:xfrm>
        </p:grpSpPr>
        <p:sp>
          <p:nvSpPr>
            <p:cNvPr id="198" name="Google Shape;198;p82"/>
            <p:cNvSpPr/>
            <p:nvPr/>
          </p:nvSpPr>
          <p:spPr>
            <a:xfrm>
              <a:off x="8881399" y="1869306"/>
              <a:ext cx="1965000" cy="1965300"/>
            </a:xfrm>
            <a:prstGeom prst="ellipse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3200"/>
                <a:buFont typeface="Red Hat Display"/>
                <a:buNone/>
              </a:pPr>
              <a:endParaRPr sz="32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99" name="Google Shape;199;p82"/>
            <p:cNvSpPr/>
            <p:nvPr/>
          </p:nvSpPr>
          <p:spPr>
            <a:xfrm>
              <a:off x="9022652" y="2010756"/>
              <a:ext cx="1682406" cy="1682405"/>
            </a:xfrm>
            <a:custGeom>
              <a:avLst/>
              <a:gdLst/>
              <a:ahLst/>
              <a:cxnLst/>
              <a:rect l="l" t="t" r="r" b="b"/>
              <a:pathLst>
                <a:path w="1682406" h="1682405" extrusionOk="0">
                  <a:moveTo>
                    <a:pt x="1682406" y="841203"/>
                  </a:moveTo>
                  <a:cubicBezTo>
                    <a:pt x="1682406" y="1305787"/>
                    <a:pt x="1305786" y="1682406"/>
                    <a:pt x="841203" y="1682406"/>
                  </a:cubicBezTo>
                  <a:cubicBezTo>
                    <a:pt x="376619" y="1682406"/>
                    <a:pt x="0" y="1305787"/>
                    <a:pt x="0" y="841203"/>
                  </a:cubicBezTo>
                  <a:cubicBezTo>
                    <a:pt x="0" y="376619"/>
                    <a:pt x="376619" y="0"/>
                    <a:pt x="841203" y="0"/>
                  </a:cubicBezTo>
                  <a:cubicBezTo>
                    <a:pt x="1305786" y="0"/>
                    <a:pt x="1682406" y="376619"/>
                    <a:pt x="1682406" y="8412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1200"/>
                <a:buFont typeface="Red Hat Display"/>
                <a:buNone/>
              </a:pPr>
              <a:endParaRPr sz="1200" b="0" i="0" u="none" strike="noStrike" cap="none">
                <a:solidFill>
                  <a:srgbClr val="5E5E5E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grpSp>
          <p:nvGrpSpPr>
            <p:cNvPr id="200" name="Google Shape;200;p82"/>
            <p:cNvGrpSpPr/>
            <p:nvPr/>
          </p:nvGrpSpPr>
          <p:grpSpPr>
            <a:xfrm>
              <a:off x="8846875" y="2595494"/>
              <a:ext cx="2033959" cy="512928"/>
              <a:chOff x="8846875" y="2595494"/>
              <a:chExt cx="2033959" cy="512928"/>
            </a:xfrm>
          </p:grpSpPr>
          <p:sp>
            <p:nvSpPr>
              <p:cNvPr id="201" name="Google Shape;201;p82"/>
              <p:cNvSpPr/>
              <p:nvPr/>
            </p:nvSpPr>
            <p:spPr>
              <a:xfrm>
                <a:off x="8846875" y="2596875"/>
                <a:ext cx="100612" cy="510166"/>
              </a:xfrm>
              <a:custGeom>
                <a:avLst/>
                <a:gdLst/>
                <a:ahLst/>
                <a:cxnLst/>
                <a:rect l="l" t="t" r="r" b="b"/>
                <a:pathLst>
                  <a:path w="100612" h="510166" extrusionOk="0">
                    <a:moveTo>
                      <a:pt x="71810" y="255083"/>
                    </a:moveTo>
                    <a:cubicBezTo>
                      <a:pt x="71810" y="334982"/>
                      <a:pt x="81674" y="412513"/>
                      <a:pt x="100613" y="486690"/>
                    </a:cubicBezTo>
                    <a:lnTo>
                      <a:pt x="32354" y="510167"/>
                    </a:lnTo>
                    <a:cubicBezTo>
                      <a:pt x="11245" y="428690"/>
                      <a:pt x="0" y="343070"/>
                      <a:pt x="0" y="255083"/>
                    </a:cubicBezTo>
                    <a:cubicBezTo>
                      <a:pt x="0" y="167096"/>
                      <a:pt x="11245" y="81477"/>
                      <a:pt x="32354" y="0"/>
                    </a:cubicBezTo>
                    <a:lnTo>
                      <a:pt x="100613" y="23476"/>
                    </a:lnTo>
                    <a:cubicBezTo>
                      <a:pt x="81871" y="97654"/>
                      <a:pt x="71810" y="175382"/>
                      <a:pt x="71810" y="25508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E5E5E"/>
                  </a:buClr>
                  <a:buSzPts val="1200"/>
                  <a:buFont typeface="Red Hat Display"/>
                  <a:buNone/>
                </a:pPr>
                <a:endParaRPr sz="1200" b="0" i="0" u="none" strike="noStrike" cap="none">
                  <a:solidFill>
                    <a:srgbClr val="5E5E5E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202" name="Google Shape;202;p82"/>
              <p:cNvSpPr/>
              <p:nvPr/>
            </p:nvSpPr>
            <p:spPr>
              <a:xfrm>
                <a:off x="10779828" y="2595494"/>
                <a:ext cx="101006" cy="512928"/>
              </a:xfrm>
              <a:custGeom>
                <a:avLst/>
                <a:gdLst/>
                <a:ahLst/>
                <a:cxnLst/>
                <a:rect l="l" t="t" r="r" b="b"/>
                <a:pathLst>
                  <a:path w="101006" h="512928" extrusionOk="0">
                    <a:moveTo>
                      <a:pt x="101007" y="256464"/>
                    </a:moveTo>
                    <a:cubicBezTo>
                      <a:pt x="101007" y="345043"/>
                      <a:pt x="89565" y="431057"/>
                      <a:pt x="68258" y="512929"/>
                    </a:cubicBezTo>
                    <a:lnTo>
                      <a:pt x="0" y="489452"/>
                    </a:lnTo>
                    <a:cubicBezTo>
                      <a:pt x="18938" y="414880"/>
                      <a:pt x="29197" y="336757"/>
                      <a:pt x="29197" y="256464"/>
                    </a:cubicBezTo>
                    <a:cubicBezTo>
                      <a:pt x="29197" y="176171"/>
                      <a:pt x="19136" y="98048"/>
                      <a:pt x="0" y="23476"/>
                    </a:cubicBezTo>
                    <a:lnTo>
                      <a:pt x="68258" y="0"/>
                    </a:lnTo>
                    <a:cubicBezTo>
                      <a:pt x="89565" y="81871"/>
                      <a:pt x="101007" y="167886"/>
                      <a:pt x="101007" y="25646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E5E5E"/>
                  </a:buClr>
                  <a:buSzPts val="1200"/>
                  <a:buFont typeface="Red Hat Display"/>
                  <a:buNone/>
                </a:pPr>
                <a:endParaRPr sz="1200" b="0" i="0" u="none" strike="noStrike" cap="none">
                  <a:solidFill>
                    <a:srgbClr val="5E5E5E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</p:grpSp>
      </p:grpSp>
      <p:sp>
        <p:nvSpPr>
          <p:cNvPr id="203" name="Google Shape;203;p82"/>
          <p:cNvSpPr txBox="1">
            <a:spLocks noGrp="1"/>
          </p:cNvSpPr>
          <p:nvPr>
            <p:ph type="title"/>
          </p:nvPr>
        </p:nvSpPr>
        <p:spPr>
          <a:xfrm>
            <a:off x="549261" y="417204"/>
            <a:ext cx="110901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204" name="Google Shape;204;p82"/>
          <p:cNvSpPr txBox="1">
            <a:spLocks noGrp="1"/>
          </p:cNvSpPr>
          <p:nvPr>
            <p:ph type="sldNum" idx="12"/>
          </p:nvPr>
        </p:nvSpPr>
        <p:spPr>
          <a:xfrm>
            <a:off x="548627" y="6437606"/>
            <a:ext cx="187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82"/>
          <p:cNvSpPr txBox="1">
            <a:spLocks noGrp="1"/>
          </p:cNvSpPr>
          <p:nvPr>
            <p:ph type="body" idx="1"/>
          </p:nvPr>
        </p:nvSpPr>
        <p:spPr>
          <a:xfrm>
            <a:off x="1223157" y="4236562"/>
            <a:ext cx="21135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82"/>
          <p:cNvSpPr txBox="1">
            <a:spLocks noGrp="1"/>
          </p:cNvSpPr>
          <p:nvPr>
            <p:ph type="body" idx="2"/>
          </p:nvPr>
        </p:nvSpPr>
        <p:spPr>
          <a:xfrm>
            <a:off x="1223157" y="4948320"/>
            <a:ext cx="2113500" cy="10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82"/>
          <p:cNvSpPr txBox="1">
            <a:spLocks noGrp="1"/>
          </p:cNvSpPr>
          <p:nvPr>
            <p:ph type="body" idx="3"/>
          </p:nvPr>
        </p:nvSpPr>
        <p:spPr>
          <a:xfrm>
            <a:off x="3746546" y="4236562"/>
            <a:ext cx="21135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p82"/>
          <p:cNvSpPr txBox="1">
            <a:spLocks noGrp="1"/>
          </p:cNvSpPr>
          <p:nvPr>
            <p:ph type="body" idx="4"/>
          </p:nvPr>
        </p:nvSpPr>
        <p:spPr>
          <a:xfrm>
            <a:off x="3746546" y="4948320"/>
            <a:ext cx="2113500" cy="10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" name="Google Shape;209;p82"/>
          <p:cNvSpPr txBox="1">
            <a:spLocks noGrp="1"/>
          </p:cNvSpPr>
          <p:nvPr>
            <p:ph type="body" idx="5"/>
          </p:nvPr>
        </p:nvSpPr>
        <p:spPr>
          <a:xfrm>
            <a:off x="6270526" y="4236562"/>
            <a:ext cx="21135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82"/>
          <p:cNvSpPr txBox="1">
            <a:spLocks noGrp="1"/>
          </p:cNvSpPr>
          <p:nvPr>
            <p:ph type="body" idx="6"/>
          </p:nvPr>
        </p:nvSpPr>
        <p:spPr>
          <a:xfrm>
            <a:off x="6270526" y="4948320"/>
            <a:ext cx="2113500" cy="10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p82"/>
          <p:cNvSpPr txBox="1">
            <a:spLocks noGrp="1"/>
          </p:cNvSpPr>
          <p:nvPr>
            <p:ph type="body" idx="7"/>
          </p:nvPr>
        </p:nvSpPr>
        <p:spPr>
          <a:xfrm>
            <a:off x="8793324" y="4236562"/>
            <a:ext cx="21135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82"/>
          <p:cNvSpPr txBox="1">
            <a:spLocks noGrp="1"/>
          </p:cNvSpPr>
          <p:nvPr>
            <p:ph type="body" idx="8"/>
          </p:nvPr>
        </p:nvSpPr>
        <p:spPr>
          <a:xfrm>
            <a:off x="8793324" y="4948320"/>
            <a:ext cx="2113500" cy="10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82"/>
          <p:cNvSpPr txBox="1">
            <a:spLocks noGrp="1"/>
          </p:cNvSpPr>
          <p:nvPr>
            <p:ph type="body" idx="9"/>
          </p:nvPr>
        </p:nvSpPr>
        <p:spPr>
          <a:xfrm>
            <a:off x="1822650" y="2513404"/>
            <a:ext cx="914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‒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82"/>
          <p:cNvSpPr txBox="1">
            <a:spLocks noGrp="1"/>
          </p:cNvSpPr>
          <p:nvPr>
            <p:ph type="body" idx="13"/>
          </p:nvPr>
        </p:nvSpPr>
        <p:spPr>
          <a:xfrm>
            <a:off x="4346117" y="2513400"/>
            <a:ext cx="914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‒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82"/>
          <p:cNvSpPr txBox="1">
            <a:spLocks noGrp="1"/>
          </p:cNvSpPr>
          <p:nvPr>
            <p:ph type="body" idx="14"/>
          </p:nvPr>
        </p:nvSpPr>
        <p:spPr>
          <a:xfrm>
            <a:off x="6870055" y="2513400"/>
            <a:ext cx="914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‒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82"/>
          <p:cNvSpPr txBox="1">
            <a:spLocks noGrp="1"/>
          </p:cNvSpPr>
          <p:nvPr>
            <p:ph type="body" idx="15"/>
          </p:nvPr>
        </p:nvSpPr>
        <p:spPr>
          <a:xfrm>
            <a:off x="9392844" y="2513400"/>
            <a:ext cx="914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‒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7" name="Google Shape;217;p82"/>
          <p:cNvSpPr/>
          <p:nvPr/>
        </p:nvSpPr>
        <p:spPr>
          <a:xfrm>
            <a:off x="3425656" y="2755380"/>
            <a:ext cx="231876" cy="1931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3" y="0"/>
                </a:moveTo>
                <a:cubicBezTo>
                  <a:pt x="499" y="0"/>
                  <a:pt x="0" y="584"/>
                  <a:pt x="0" y="1283"/>
                </a:cubicBezTo>
                <a:cubicBezTo>
                  <a:pt x="0" y="1537"/>
                  <a:pt x="86" y="1788"/>
                  <a:pt x="205" y="1978"/>
                </a:cubicBezTo>
                <a:lnTo>
                  <a:pt x="5189" y="10800"/>
                </a:lnTo>
                <a:lnTo>
                  <a:pt x="205" y="19649"/>
                </a:lnTo>
                <a:cubicBezTo>
                  <a:pt x="86" y="19839"/>
                  <a:pt x="0" y="20089"/>
                  <a:pt x="0" y="20344"/>
                </a:cubicBezTo>
                <a:cubicBezTo>
                  <a:pt x="0" y="21042"/>
                  <a:pt x="499" y="21600"/>
                  <a:pt x="1093" y="21600"/>
                </a:cubicBezTo>
                <a:lnTo>
                  <a:pt x="4325" y="21600"/>
                </a:lnTo>
                <a:cubicBezTo>
                  <a:pt x="4702" y="21600"/>
                  <a:pt x="5041" y="21382"/>
                  <a:pt x="5235" y="21039"/>
                </a:cubicBezTo>
                <a:lnTo>
                  <a:pt x="10629" y="11495"/>
                </a:lnTo>
                <a:cubicBezTo>
                  <a:pt x="10748" y="11304"/>
                  <a:pt x="10811" y="11054"/>
                  <a:pt x="10811" y="10800"/>
                </a:cubicBezTo>
                <a:cubicBezTo>
                  <a:pt x="10811" y="10546"/>
                  <a:pt x="10748" y="10296"/>
                  <a:pt x="10629" y="10105"/>
                </a:cubicBezTo>
                <a:lnTo>
                  <a:pt x="5235" y="588"/>
                </a:lnTo>
                <a:cubicBezTo>
                  <a:pt x="5041" y="245"/>
                  <a:pt x="4702" y="0"/>
                  <a:pt x="4325" y="0"/>
                </a:cubicBezTo>
                <a:lnTo>
                  <a:pt x="1093" y="0"/>
                </a:lnTo>
                <a:close/>
                <a:moveTo>
                  <a:pt x="11881" y="0"/>
                </a:moveTo>
                <a:cubicBezTo>
                  <a:pt x="11287" y="0"/>
                  <a:pt x="10811" y="584"/>
                  <a:pt x="10811" y="1283"/>
                </a:cubicBezTo>
                <a:cubicBezTo>
                  <a:pt x="10811" y="1537"/>
                  <a:pt x="10875" y="1788"/>
                  <a:pt x="10993" y="1978"/>
                </a:cubicBezTo>
                <a:lnTo>
                  <a:pt x="15978" y="10800"/>
                </a:lnTo>
                <a:lnTo>
                  <a:pt x="10993" y="19649"/>
                </a:lnTo>
                <a:cubicBezTo>
                  <a:pt x="10875" y="19839"/>
                  <a:pt x="10811" y="20089"/>
                  <a:pt x="10811" y="20344"/>
                </a:cubicBezTo>
                <a:cubicBezTo>
                  <a:pt x="10811" y="21042"/>
                  <a:pt x="11287" y="21600"/>
                  <a:pt x="11881" y="21600"/>
                </a:cubicBezTo>
                <a:lnTo>
                  <a:pt x="15113" y="21600"/>
                </a:lnTo>
                <a:cubicBezTo>
                  <a:pt x="15491" y="21600"/>
                  <a:pt x="15829" y="21382"/>
                  <a:pt x="16024" y="21039"/>
                </a:cubicBezTo>
                <a:lnTo>
                  <a:pt x="21418" y="11495"/>
                </a:lnTo>
                <a:cubicBezTo>
                  <a:pt x="21537" y="11304"/>
                  <a:pt x="21600" y="11054"/>
                  <a:pt x="21600" y="10800"/>
                </a:cubicBezTo>
                <a:cubicBezTo>
                  <a:pt x="21600" y="10546"/>
                  <a:pt x="21537" y="10296"/>
                  <a:pt x="21418" y="10105"/>
                </a:cubicBezTo>
                <a:lnTo>
                  <a:pt x="16024" y="588"/>
                </a:lnTo>
                <a:cubicBezTo>
                  <a:pt x="15829" y="245"/>
                  <a:pt x="15491" y="0"/>
                  <a:pt x="15113" y="0"/>
                </a:cubicBezTo>
                <a:lnTo>
                  <a:pt x="1188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22850" tIns="22850" rIns="22850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E5E5E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8" name="Google Shape;218;p82"/>
          <p:cNvSpPr/>
          <p:nvPr/>
        </p:nvSpPr>
        <p:spPr>
          <a:xfrm>
            <a:off x="5949242" y="2755380"/>
            <a:ext cx="231876" cy="1931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3" y="0"/>
                </a:moveTo>
                <a:cubicBezTo>
                  <a:pt x="499" y="0"/>
                  <a:pt x="0" y="584"/>
                  <a:pt x="0" y="1283"/>
                </a:cubicBezTo>
                <a:cubicBezTo>
                  <a:pt x="0" y="1537"/>
                  <a:pt x="86" y="1788"/>
                  <a:pt x="205" y="1978"/>
                </a:cubicBezTo>
                <a:lnTo>
                  <a:pt x="5189" y="10800"/>
                </a:lnTo>
                <a:lnTo>
                  <a:pt x="205" y="19649"/>
                </a:lnTo>
                <a:cubicBezTo>
                  <a:pt x="86" y="19839"/>
                  <a:pt x="0" y="20089"/>
                  <a:pt x="0" y="20344"/>
                </a:cubicBezTo>
                <a:cubicBezTo>
                  <a:pt x="0" y="21042"/>
                  <a:pt x="499" y="21600"/>
                  <a:pt x="1093" y="21600"/>
                </a:cubicBezTo>
                <a:lnTo>
                  <a:pt x="4325" y="21600"/>
                </a:lnTo>
                <a:cubicBezTo>
                  <a:pt x="4702" y="21600"/>
                  <a:pt x="5041" y="21382"/>
                  <a:pt x="5235" y="21039"/>
                </a:cubicBezTo>
                <a:lnTo>
                  <a:pt x="10629" y="11495"/>
                </a:lnTo>
                <a:cubicBezTo>
                  <a:pt x="10748" y="11304"/>
                  <a:pt x="10811" y="11054"/>
                  <a:pt x="10811" y="10800"/>
                </a:cubicBezTo>
                <a:cubicBezTo>
                  <a:pt x="10811" y="10546"/>
                  <a:pt x="10748" y="10296"/>
                  <a:pt x="10629" y="10105"/>
                </a:cubicBezTo>
                <a:lnTo>
                  <a:pt x="5235" y="588"/>
                </a:lnTo>
                <a:cubicBezTo>
                  <a:pt x="5041" y="245"/>
                  <a:pt x="4702" y="0"/>
                  <a:pt x="4325" y="0"/>
                </a:cubicBezTo>
                <a:lnTo>
                  <a:pt x="1093" y="0"/>
                </a:lnTo>
                <a:close/>
                <a:moveTo>
                  <a:pt x="11881" y="0"/>
                </a:moveTo>
                <a:cubicBezTo>
                  <a:pt x="11287" y="0"/>
                  <a:pt x="10811" y="584"/>
                  <a:pt x="10811" y="1283"/>
                </a:cubicBezTo>
                <a:cubicBezTo>
                  <a:pt x="10811" y="1537"/>
                  <a:pt x="10875" y="1788"/>
                  <a:pt x="10993" y="1978"/>
                </a:cubicBezTo>
                <a:lnTo>
                  <a:pt x="15978" y="10800"/>
                </a:lnTo>
                <a:lnTo>
                  <a:pt x="10993" y="19649"/>
                </a:lnTo>
                <a:cubicBezTo>
                  <a:pt x="10875" y="19839"/>
                  <a:pt x="10811" y="20089"/>
                  <a:pt x="10811" y="20344"/>
                </a:cubicBezTo>
                <a:cubicBezTo>
                  <a:pt x="10811" y="21042"/>
                  <a:pt x="11287" y="21600"/>
                  <a:pt x="11881" y="21600"/>
                </a:cubicBezTo>
                <a:lnTo>
                  <a:pt x="15113" y="21600"/>
                </a:lnTo>
                <a:cubicBezTo>
                  <a:pt x="15491" y="21600"/>
                  <a:pt x="15829" y="21382"/>
                  <a:pt x="16024" y="21039"/>
                </a:cubicBezTo>
                <a:lnTo>
                  <a:pt x="21418" y="11495"/>
                </a:lnTo>
                <a:cubicBezTo>
                  <a:pt x="21537" y="11304"/>
                  <a:pt x="21600" y="11054"/>
                  <a:pt x="21600" y="10800"/>
                </a:cubicBezTo>
                <a:cubicBezTo>
                  <a:pt x="21600" y="10546"/>
                  <a:pt x="21537" y="10296"/>
                  <a:pt x="21418" y="10105"/>
                </a:cubicBezTo>
                <a:lnTo>
                  <a:pt x="16024" y="588"/>
                </a:lnTo>
                <a:cubicBezTo>
                  <a:pt x="15829" y="245"/>
                  <a:pt x="15491" y="0"/>
                  <a:pt x="15113" y="0"/>
                </a:cubicBezTo>
                <a:lnTo>
                  <a:pt x="118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22850" tIns="22850" rIns="22850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E5E5E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9" name="Google Shape;219;p82"/>
          <p:cNvSpPr/>
          <p:nvPr/>
        </p:nvSpPr>
        <p:spPr>
          <a:xfrm>
            <a:off x="8472681" y="2755380"/>
            <a:ext cx="231876" cy="1931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3" y="0"/>
                </a:moveTo>
                <a:cubicBezTo>
                  <a:pt x="499" y="0"/>
                  <a:pt x="0" y="584"/>
                  <a:pt x="0" y="1283"/>
                </a:cubicBezTo>
                <a:cubicBezTo>
                  <a:pt x="0" y="1537"/>
                  <a:pt x="86" y="1788"/>
                  <a:pt x="205" y="1978"/>
                </a:cubicBezTo>
                <a:lnTo>
                  <a:pt x="5189" y="10800"/>
                </a:lnTo>
                <a:lnTo>
                  <a:pt x="205" y="19649"/>
                </a:lnTo>
                <a:cubicBezTo>
                  <a:pt x="86" y="19839"/>
                  <a:pt x="0" y="20089"/>
                  <a:pt x="0" y="20344"/>
                </a:cubicBezTo>
                <a:cubicBezTo>
                  <a:pt x="0" y="21042"/>
                  <a:pt x="499" y="21600"/>
                  <a:pt x="1093" y="21600"/>
                </a:cubicBezTo>
                <a:lnTo>
                  <a:pt x="4325" y="21600"/>
                </a:lnTo>
                <a:cubicBezTo>
                  <a:pt x="4702" y="21600"/>
                  <a:pt x="5041" y="21382"/>
                  <a:pt x="5235" y="21039"/>
                </a:cubicBezTo>
                <a:lnTo>
                  <a:pt x="10629" y="11495"/>
                </a:lnTo>
                <a:cubicBezTo>
                  <a:pt x="10748" y="11304"/>
                  <a:pt x="10811" y="11054"/>
                  <a:pt x="10811" y="10800"/>
                </a:cubicBezTo>
                <a:cubicBezTo>
                  <a:pt x="10811" y="10546"/>
                  <a:pt x="10748" y="10296"/>
                  <a:pt x="10629" y="10105"/>
                </a:cubicBezTo>
                <a:lnTo>
                  <a:pt x="5235" y="588"/>
                </a:lnTo>
                <a:cubicBezTo>
                  <a:pt x="5041" y="245"/>
                  <a:pt x="4702" y="0"/>
                  <a:pt x="4325" y="0"/>
                </a:cubicBezTo>
                <a:lnTo>
                  <a:pt x="1093" y="0"/>
                </a:lnTo>
                <a:close/>
                <a:moveTo>
                  <a:pt x="11881" y="0"/>
                </a:moveTo>
                <a:cubicBezTo>
                  <a:pt x="11287" y="0"/>
                  <a:pt x="10811" y="584"/>
                  <a:pt x="10811" y="1283"/>
                </a:cubicBezTo>
                <a:cubicBezTo>
                  <a:pt x="10811" y="1537"/>
                  <a:pt x="10875" y="1788"/>
                  <a:pt x="10993" y="1978"/>
                </a:cubicBezTo>
                <a:lnTo>
                  <a:pt x="15978" y="10800"/>
                </a:lnTo>
                <a:lnTo>
                  <a:pt x="10993" y="19649"/>
                </a:lnTo>
                <a:cubicBezTo>
                  <a:pt x="10875" y="19839"/>
                  <a:pt x="10811" y="20089"/>
                  <a:pt x="10811" y="20344"/>
                </a:cubicBezTo>
                <a:cubicBezTo>
                  <a:pt x="10811" y="21042"/>
                  <a:pt x="11287" y="21600"/>
                  <a:pt x="11881" y="21600"/>
                </a:cubicBezTo>
                <a:lnTo>
                  <a:pt x="15113" y="21600"/>
                </a:lnTo>
                <a:cubicBezTo>
                  <a:pt x="15491" y="21600"/>
                  <a:pt x="15829" y="21382"/>
                  <a:pt x="16024" y="21039"/>
                </a:cubicBezTo>
                <a:lnTo>
                  <a:pt x="21418" y="11495"/>
                </a:lnTo>
                <a:cubicBezTo>
                  <a:pt x="21537" y="11304"/>
                  <a:pt x="21600" y="11054"/>
                  <a:pt x="21600" y="10800"/>
                </a:cubicBezTo>
                <a:cubicBezTo>
                  <a:pt x="21600" y="10546"/>
                  <a:pt x="21537" y="10296"/>
                  <a:pt x="21418" y="10105"/>
                </a:cubicBezTo>
                <a:lnTo>
                  <a:pt x="16024" y="588"/>
                </a:lnTo>
                <a:cubicBezTo>
                  <a:pt x="15829" y="245"/>
                  <a:pt x="15491" y="0"/>
                  <a:pt x="15113" y="0"/>
                </a:cubicBezTo>
                <a:lnTo>
                  <a:pt x="1188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22850" tIns="22850" rIns="22850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E5E5E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3"/>
          <p:cNvSpPr/>
          <p:nvPr/>
        </p:nvSpPr>
        <p:spPr>
          <a:xfrm>
            <a:off x="7106617" y="3377501"/>
            <a:ext cx="18244" cy="474345"/>
          </a:xfrm>
          <a:custGeom>
            <a:avLst/>
            <a:gdLst/>
            <a:ahLst/>
            <a:cxnLst/>
            <a:rect l="l" t="t" r="r" b="b"/>
            <a:pathLst>
              <a:path w="18244" h="474345" extrusionOk="0">
                <a:moveTo>
                  <a:pt x="9122" y="474345"/>
                </a:moveTo>
                <a:cubicBezTo>
                  <a:pt x="4081" y="474345"/>
                  <a:pt x="0" y="470264"/>
                  <a:pt x="0" y="465223"/>
                </a:cubicBezTo>
                <a:lnTo>
                  <a:pt x="0" y="9122"/>
                </a:lnTo>
                <a:cubicBezTo>
                  <a:pt x="0" y="4081"/>
                  <a:pt x="4081" y="0"/>
                  <a:pt x="9122" y="0"/>
                </a:cubicBezTo>
                <a:cubicBezTo>
                  <a:pt x="14163" y="0"/>
                  <a:pt x="18244" y="4081"/>
                  <a:pt x="18244" y="9122"/>
                </a:cubicBezTo>
                <a:lnTo>
                  <a:pt x="18244" y="465223"/>
                </a:lnTo>
                <a:cubicBezTo>
                  <a:pt x="18244" y="470264"/>
                  <a:pt x="14163" y="474345"/>
                  <a:pt x="9122" y="4743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Red Hat Display"/>
              <a:buNone/>
            </a:pPr>
            <a:endParaRPr sz="1200" b="0" i="0" u="none" strike="noStrike" cap="none">
              <a:solidFill>
                <a:srgbClr val="5E5E5E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222" name="Google Shape;222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52742" y="1763218"/>
            <a:ext cx="3540784" cy="1214669"/>
          </a:xfrm>
          <a:custGeom>
            <a:avLst/>
            <a:gdLst/>
            <a:ahLst/>
            <a:cxnLst/>
            <a:rect l="l" t="t" r="r" b="b"/>
            <a:pathLst>
              <a:path w="3540784" h="1214669" extrusionOk="0">
                <a:moveTo>
                  <a:pt x="2932" y="-1"/>
                </a:moveTo>
                <a:lnTo>
                  <a:pt x="3543716" y="-1"/>
                </a:lnTo>
                <a:lnTo>
                  <a:pt x="3543716" y="1214668"/>
                </a:lnTo>
                <a:lnTo>
                  <a:pt x="2932" y="1214668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23" name="Google Shape;223;p83" descr="A white curved line on a black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23853" y="1763218"/>
            <a:ext cx="3646316" cy="1214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83" descr="A white curved object with a square in the middl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6913"/>
          <a:stretch/>
        </p:blipFill>
        <p:spPr>
          <a:xfrm>
            <a:off x="0" y="1763218"/>
            <a:ext cx="4618771" cy="121466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83"/>
          <p:cNvSpPr txBox="1">
            <a:spLocks noGrp="1"/>
          </p:cNvSpPr>
          <p:nvPr>
            <p:ph type="title"/>
          </p:nvPr>
        </p:nvSpPr>
        <p:spPr>
          <a:xfrm>
            <a:off x="549261" y="417204"/>
            <a:ext cx="110901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83"/>
          <p:cNvSpPr txBox="1">
            <a:spLocks noGrp="1"/>
          </p:cNvSpPr>
          <p:nvPr>
            <p:ph type="sldNum" idx="12"/>
          </p:nvPr>
        </p:nvSpPr>
        <p:spPr>
          <a:xfrm>
            <a:off x="548627" y="6437606"/>
            <a:ext cx="187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7" name="Google Shape;227;p83"/>
          <p:cNvSpPr txBox="1">
            <a:spLocks noGrp="1"/>
          </p:cNvSpPr>
          <p:nvPr>
            <p:ph type="body" idx="1"/>
          </p:nvPr>
        </p:nvSpPr>
        <p:spPr>
          <a:xfrm>
            <a:off x="765304" y="4004084"/>
            <a:ext cx="2180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lt2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8" name="Google Shape;228;p83"/>
          <p:cNvSpPr txBox="1">
            <a:spLocks noGrp="1"/>
          </p:cNvSpPr>
          <p:nvPr>
            <p:ph type="body" idx="2"/>
          </p:nvPr>
        </p:nvSpPr>
        <p:spPr>
          <a:xfrm>
            <a:off x="765304" y="4715842"/>
            <a:ext cx="2180100" cy="10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9" name="Google Shape;229;p83"/>
          <p:cNvSpPr txBox="1">
            <a:spLocks noGrp="1"/>
          </p:cNvSpPr>
          <p:nvPr>
            <p:ph type="body" idx="3"/>
          </p:nvPr>
        </p:nvSpPr>
        <p:spPr>
          <a:xfrm>
            <a:off x="3395192" y="4004084"/>
            <a:ext cx="2180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accent6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0" name="Google Shape;230;p83"/>
          <p:cNvSpPr txBox="1">
            <a:spLocks noGrp="1"/>
          </p:cNvSpPr>
          <p:nvPr>
            <p:ph type="body" idx="4"/>
          </p:nvPr>
        </p:nvSpPr>
        <p:spPr>
          <a:xfrm>
            <a:off x="3395192" y="4715842"/>
            <a:ext cx="2180100" cy="10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83"/>
          <p:cNvSpPr txBox="1">
            <a:spLocks noGrp="1"/>
          </p:cNvSpPr>
          <p:nvPr>
            <p:ph type="body" idx="5"/>
          </p:nvPr>
        </p:nvSpPr>
        <p:spPr>
          <a:xfrm>
            <a:off x="6025081" y="4004084"/>
            <a:ext cx="2180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accent2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p83"/>
          <p:cNvSpPr txBox="1">
            <a:spLocks noGrp="1"/>
          </p:cNvSpPr>
          <p:nvPr>
            <p:ph type="body" idx="6"/>
          </p:nvPr>
        </p:nvSpPr>
        <p:spPr>
          <a:xfrm>
            <a:off x="6025081" y="4715842"/>
            <a:ext cx="2180100" cy="10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3" name="Google Shape;233;p83"/>
          <p:cNvSpPr txBox="1">
            <a:spLocks noGrp="1"/>
          </p:cNvSpPr>
          <p:nvPr>
            <p:ph type="body" idx="7"/>
          </p:nvPr>
        </p:nvSpPr>
        <p:spPr>
          <a:xfrm>
            <a:off x="8654968" y="4004084"/>
            <a:ext cx="2180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2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4" name="Google Shape;234;p83"/>
          <p:cNvSpPr txBox="1">
            <a:spLocks noGrp="1"/>
          </p:cNvSpPr>
          <p:nvPr>
            <p:ph type="body" idx="8"/>
          </p:nvPr>
        </p:nvSpPr>
        <p:spPr>
          <a:xfrm>
            <a:off x="8654968" y="4715842"/>
            <a:ext cx="2180100" cy="10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5" name="Google Shape;235;p83"/>
          <p:cNvSpPr/>
          <p:nvPr/>
        </p:nvSpPr>
        <p:spPr>
          <a:xfrm rot="-2700000">
            <a:off x="1374848" y="2165113"/>
            <a:ext cx="1120700" cy="1120700"/>
          </a:xfrm>
          <a:custGeom>
            <a:avLst/>
            <a:gdLst/>
            <a:ahLst/>
            <a:cxnLst/>
            <a:rect l="l" t="t" r="r" b="b"/>
            <a:pathLst>
              <a:path w="1120077" h="1120077" extrusionOk="0">
                <a:moveTo>
                  <a:pt x="1120077" y="560039"/>
                </a:moveTo>
                <a:cubicBezTo>
                  <a:pt x="1120077" y="869339"/>
                  <a:pt x="869339" y="1120077"/>
                  <a:pt x="560039" y="1120077"/>
                </a:cubicBezTo>
                <a:cubicBezTo>
                  <a:pt x="250738" y="1120077"/>
                  <a:pt x="0" y="869339"/>
                  <a:pt x="0" y="560039"/>
                </a:cubicBezTo>
                <a:cubicBezTo>
                  <a:pt x="0" y="250738"/>
                  <a:pt x="250738" y="0"/>
                  <a:pt x="560039" y="0"/>
                </a:cubicBezTo>
                <a:cubicBezTo>
                  <a:pt x="869340" y="0"/>
                  <a:pt x="1120077" y="250738"/>
                  <a:pt x="1120077" y="56003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Red Hat Display"/>
              <a:buNone/>
            </a:pPr>
            <a:endParaRPr sz="1200" b="0" i="0" u="none" strike="noStrike" cap="none">
              <a:solidFill>
                <a:srgbClr val="5E5E5E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36" name="Google Shape;236;p83"/>
          <p:cNvSpPr/>
          <p:nvPr/>
        </p:nvSpPr>
        <p:spPr>
          <a:xfrm>
            <a:off x="1925602" y="3377501"/>
            <a:ext cx="18243" cy="474345"/>
          </a:xfrm>
          <a:custGeom>
            <a:avLst/>
            <a:gdLst/>
            <a:ahLst/>
            <a:cxnLst/>
            <a:rect l="l" t="t" r="r" b="b"/>
            <a:pathLst>
              <a:path w="18243" h="474345" extrusionOk="0">
                <a:moveTo>
                  <a:pt x="9122" y="474345"/>
                </a:moveTo>
                <a:cubicBezTo>
                  <a:pt x="4081" y="474345"/>
                  <a:pt x="0" y="470264"/>
                  <a:pt x="0" y="465223"/>
                </a:cubicBezTo>
                <a:lnTo>
                  <a:pt x="0" y="9122"/>
                </a:lnTo>
                <a:cubicBezTo>
                  <a:pt x="0" y="4081"/>
                  <a:pt x="4081" y="0"/>
                  <a:pt x="9122" y="0"/>
                </a:cubicBezTo>
                <a:cubicBezTo>
                  <a:pt x="14163" y="0"/>
                  <a:pt x="18244" y="4081"/>
                  <a:pt x="18244" y="9122"/>
                </a:cubicBezTo>
                <a:lnTo>
                  <a:pt x="18244" y="465223"/>
                </a:lnTo>
                <a:cubicBezTo>
                  <a:pt x="18004" y="470264"/>
                  <a:pt x="13923" y="474345"/>
                  <a:pt x="9122" y="47434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Red Hat Display"/>
              <a:buNone/>
            </a:pPr>
            <a:endParaRPr sz="1200" b="0" i="0" u="none" strike="noStrike" cap="none">
              <a:solidFill>
                <a:srgbClr val="5E5E5E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37" name="Google Shape;237;p83"/>
          <p:cNvSpPr/>
          <p:nvPr/>
        </p:nvSpPr>
        <p:spPr>
          <a:xfrm rot="-2700000">
            <a:off x="3926517" y="2165219"/>
            <a:ext cx="1120700" cy="1120700"/>
          </a:xfrm>
          <a:custGeom>
            <a:avLst/>
            <a:gdLst/>
            <a:ahLst/>
            <a:cxnLst/>
            <a:rect l="l" t="t" r="r" b="b"/>
            <a:pathLst>
              <a:path w="1120077" h="1120077" extrusionOk="0">
                <a:moveTo>
                  <a:pt x="1120078" y="560039"/>
                </a:moveTo>
                <a:cubicBezTo>
                  <a:pt x="1120078" y="869340"/>
                  <a:pt x="869340" y="1120077"/>
                  <a:pt x="560039" y="1120077"/>
                </a:cubicBezTo>
                <a:cubicBezTo>
                  <a:pt x="250738" y="1120077"/>
                  <a:pt x="0" y="869340"/>
                  <a:pt x="0" y="560039"/>
                </a:cubicBezTo>
                <a:cubicBezTo>
                  <a:pt x="0" y="250738"/>
                  <a:pt x="250738" y="0"/>
                  <a:pt x="560039" y="0"/>
                </a:cubicBezTo>
                <a:cubicBezTo>
                  <a:pt x="869340" y="0"/>
                  <a:pt x="1120078" y="250738"/>
                  <a:pt x="1120078" y="56003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Red Hat Display"/>
              <a:buNone/>
            </a:pPr>
            <a:endParaRPr sz="1200" b="0" i="0" u="none" strike="noStrike" cap="none">
              <a:solidFill>
                <a:srgbClr val="5E5E5E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38" name="Google Shape;238;p83"/>
          <p:cNvSpPr/>
          <p:nvPr/>
        </p:nvSpPr>
        <p:spPr>
          <a:xfrm>
            <a:off x="4477250" y="3377501"/>
            <a:ext cx="18244" cy="474345"/>
          </a:xfrm>
          <a:custGeom>
            <a:avLst/>
            <a:gdLst/>
            <a:ahLst/>
            <a:cxnLst/>
            <a:rect l="l" t="t" r="r" b="b"/>
            <a:pathLst>
              <a:path w="18244" h="474345" extrusionOk="0">
                <a:moveTo>
                  <a:pt x="9122" y="474345"/>
                </a:moveTo>
                <a:cubicBezTo>
                  <a:pt x="4081" y="474345"/>
                  <a:pt x="0" y="470264"/>
                  <a:pt x="0" y="465223"/>
                </a:cubicBezTo>
                <a:lnTo>
                  <a:pt x="0" y="9122"/>
                </a:lnTo>
                <a:cubicBezTo>
                  <a:pt x="0" y="4081"/>
                  <a:pt x="4081" y="0"/>
                  <a:pt x="9122" y="0"/>
                </a:cubicBezTo>
                <a:cubicBezTo>
                  <a:pt x="14163" y="0"/>
                  <a:pt x="18244" y="4081"/>
                  <a:pt x="18244" y="9122"/>
                </a:cubicBezTo>
                <a:lnTo>
                  <a:pt x="18244" y="465223"/>
                </a:lnTo>
                <a:cubicBezTo>
                  <a:pt x="18244" y="470264"/>
                  <a:pt x="14163" y="474345"/>
                  <a:pt x="9122" y="47434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Red Hat Display"/>
              <a:buNone/>
            </a:pPr>
            <a:endParaRPr sz="1200" b="0" i="0" u="none" strike="noStrike" cap="none">
              <a:solidFill>
                <a:srgbClr val="5E5E5E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39" name="Google Shape;239;p83"/>
          <p:cNvSpPr txBox="1">
            <a:spLocks noGrp="1"/>
          </p:cNvSpPr>
          <p:nvPr>
            <p:ph type="body" idx="9"/>
          </p:nvPr>
        </p:nvSpPr>
        <p:spPr>
          <a:xfrm>
            <a:off x="1378527" y="2510025"/>
            <a:ext cx="1119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1"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‒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0" name="Google Shape;240;p83"/>
          <p:cNvSpPr txBox="1">
            <a:spLocks noGrp="1"/>
          </p:cNvSpPr>
          <p:nvPr>
            <p:ph type="body" idx="13"/>
          </p:nvPr>
        </p:nvSpPr>
        <p:spPr>
          <a:xfrm>
            <a:off x="3930155" y="2510125"/>
            <a:ext cx="1119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1"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‒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1" name="Google Shape;241;p83"/>
          <p:cNvSpPr/>
          <p:nvPr/>
        </p:nvSpPr>
        <p:spPr>
          <a:xfrm rot="-2700000">
            <a:off x="6555834" y="2165184"/>
            <a:ext cx="1120700" cy="1120700"/>
          </a:xfrm>
          <a:custGeom>
            <a:avLst/>
            <a:gdLst/>
            <a:ahLst/>
            <a:cxnLst/>
            <a:rect l="l" t="t" r="r" b="b"/>
            <a:pathLst>
              <a:path w="1120077" h="1120077" extrusionOk="0">
                <a:moveTo>
                  <a:pt x="1120078" y="560039"/>
                </a:moveTo>
                <a:cubicBezTo>
                  <a:pt x="1120078" y="869340"/>
                  <a:pt x="869340" y="1120077"/>
                  <a:pt x="560039" y="1120077"/>
                </a:cubicBezTo>
                <a:cubicBezTo>
                  <a:pt x="250738" y="1120077"/>
                  <a:pt x="0" y="869340"/>
                  <a:pt x="0" y="560039"/>
                </a:cubicBezTo>
                <a:cubicBezTo>
                  <a:pt x="0" y="250738"/>
                  <a:pt x="250738" y="0"/>
                  <a:pt x="560039" y="0"/>
                </a:cubicBezTo>
                <a:cubicBezTo>
                  <a:pt x="869340" y="0"/>
                  <a:pt x="1120078" y="250738"/>
                  <a:pt x="1120078" y="56003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Red Hat Display"/>
              <a:buNone/>
            </a:pPr>
            <a:endParaRPr sz="1200" b="0" i="0" u="none" strike="noStrike" cap="none">
              <a:solidFill>
                <a:srgbClr val="5E5E5E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42" name="Google Shape;242;p83"/>
          <p:cNvSpPr/>
          <p:nvPr/>
        </p:nvSpPr>
        <p:spPr>
          <a:xfrm rot="-2700000">
            <a:off x="9190479" y="2165184"/>
            <a:ext cx="1120700" cy="1120700"/>
          </a:xfrm>
          <a:custGeom>
            <a:avLst/>
            <a:gdLst/>
            <a:ahLst/>
            <a:cxnLst/>
            <a:rect l="l" t="t" r="r" b="b"/>
            <a:pathLst>
              <a:path w="1120077" h="1120077" extrusionOk="0">
                <a:moveTo>
                  <a:pt x="1120078" y="560039"/>
                </a:moveTo>
                <a:cubicBezTo>
                  <a:pt x="1120078" y="869340"/>
                  <a:pt x="869340" y="1120077"/>
                  <a:pt x="560039" y="1120077"/>
                </a:cubicBezTo>
                <a:cubicBezTo>
                  <a:pt x="250738" y="1120077"/>
                  <a:pt x="0" y="869340"/>
                  <a:pt x="0" y="560039"/>
                </a:cubicBezTo>
                <a:cubicBezTo>
                  <a:pt x="0" y="250738"/>
                  <a:pt x="250738" y="0"/>
                  <a:pt x="560039" y="0"/>
                </a:cubicBezTo>
                <a:cubicBezTo>
                  <a:pt x="869340" y="0"/>
                  <a:pt x="1120078" y="250738"/>
                  <a:pt x="1120078" y="56003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Red Hat Display"/>
              <a:buNone/>
            </a:pPr>
            <a:endParaRPr sz="1200" b="0" i="0" u="none" strike="noStrike" cap="none">
              <a:solidFill>
                <a:srgbClr val="5E5E5E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43" name="Google Shape;243;p83"/>
          <p:cNvSpPr/>
          <p:nvPr/>
        </p:nvSpPr>
        <p:spPr>
          <a:xfrm>
            <a:off x="9741261" y="3377501"/>
            <a:ext cx="18244" cy="474345"/>
          </a:xfrm>
          <a:custGeom>
            <a:avLst/>
            <a:gdLst/>
            <a:ahLst/>
            <a:cxnLst/>
            <a:rect l="l" t="t" r="r" b="b"/>
            <a:pathLst>
              <a:path w="18244" h="474345" extrusionOk="0">
                <a:moveTo>
                  <a:pt x="9122" y="474345"/>
                </a:moveTo>
                <a:cubicBezTo>
                  <a:pt x="4081" y="474345"/>
                  <a:pt x="0" y="470264"/>
                  <a:pt x="0" y="465223"/>
                </a:cubicBezTo>
                <a:lnTo>
                  <a:pt x="0" y="9122"/>
                </a:lnTo>
                <a:cubicBezTo>
                  <a:pt x="0" y="4081"/>
                  <a:pt x="4081" y="0"/>
                  <a:pt x="9122" y="0"/>
                </a:cubicBezTo>
                <a:cubicBezTo>
                  <a:pt x="14163" y="0"/>
                  <a:pt x="18244" y="4081"/>
                  <a:pt x="18244" y="9122"/>
                </a:cubicBezTo>
                <a:lnTo>
                  <a:pt x="18244" y="465223"/>
                </a:lnTo>
                <a:cubicBezTo>
                  <a:pt x="18244" y="470264"/>
                  <a:pt x="14163" y="474345"/>
                  <a:pt x="9122" y="47434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Red Hat Display"/>
              <a:buNone/>
            </a:pPr>
            <a:endParaRPr sz="1200" b="0" i="0" u="none" strike="noStrike" cap="none">
              <a:solidFill>
                <a:srgbClr val="5E5E5E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244" name="Google Shape;244;p83"/>
          <p:cNvPicPr preferRelativeResize="0"/>
          <p:nvPr/>
        </p:nvPicPr>
        <p:blipFill rotWithShape="1">
          <a:blip r:embed="rId2">
            <a:alphaModFix/>
          </a:blip>
          <a:srcRect l="-3" r="3855"/>
          <a:stretch/>
        </p:blipFill>
        <p:spPr>
          <a:xfrm>
            <a:off x="8787386" y="1763218"/>
            <a:ext cx="3408005" cy="1214669"/>
          </a:xfrm>
          <a:custGeom>
            <a:avLst/>
            <a:gdLst/>
            <a:ahLst/>
            <a:cxnLst/>
            <a:rect l="l" t="t" r="r" b="b"/>
            <a:pathLst>
              <a:path w="3540784" h="1214669" extrusionOk="0">
                <a:moveTo>
                  <a:pt x="2932" y="-1"/>
                </a:moveTo>
                <a:lnTo>
                  <a:pt x="3543716" y="-1"/>
                </a:lnTo>
                <a:lnTo>
                  <a:pt x="3543716" y="1214668"/>
                </a:lnTo>
                <a:lnTo>
                  <a:pt x="2932" y="121466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45" name="Google Shape;245;p83"/>
          <p:cNvSpPr txBox="1">
            <a:spLocks noGrp="1"/>
          </p:cNvSpPr>
          <p:nvPr>
            <p:ph type="body" idx="14"/>
          </p:nvPr>
        </p:nvSpPr>
        <p:spPr>
          <a:xfrm>
            <a:off x="6559501" y="2510100"/>
            <a:ext cx="1119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1"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‒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6" name="Google Shape;246;p83"/>
          <p:cNvSpPr txBox="1">
            <a:spLocks noGrp="1"/>
          </p:cNvSpPr>
          <p:nvPr>
            <p:ph type="body" idx="15"/>
          </p:nvPr>
        </p:nvSpPr>
        <p:spPr>
          <a:xfrm>
            <a:off x="9194156" y="2510100"/>
            <a:ext cx="1119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1"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‒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Infographic">
  <p:cSld name="3 Column Infographic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84"/>
          <p:cNvSpPr/>
          <p:nvPr/>
        </p:nvSpPr>
        <p:spPr>
          <a:xfrm>
            <a:off x="4279790" y="2347073"/>
            <a:ext cx="3612300" cy="3526500"/>
          </a:xfrm>
          <a:prstGeom prst="rect">
            <a:avLst/>
          </a:prstGeom>
          <a:solidFill>
            <a:srgbClr val="FCF4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Red Hat Display"/>
              <a:buNone/>
            </a:pPr>
            <a:endParaRPr sz="14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9" name="Google Shape;249;p84"/>
          <p:cNvSpPr/>
          <p:nvPr/>
        </p:nvSpPr>
        <p:spPr>
          <a:xfrm>
            <a:off x="8010952" y="2347073"/>
            <a:ext cx="3612300" cy="3526500"/>
          </a:xfrm>
          <a:prstGeom prst="rect">
            <a:avLst/>
          </a:prstGeom>
          <a:solidFill>
            <a:srgbClr val="C9F4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Red Hat Display"/>
              <a:buNone/>
            </a:pPr>
            <a:endParaRPr sz="14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0" name="Google Shape;250;p84"/>
          <p:cNvSpPr/>
          <p:nvPr/>
        </p:nvSpPr>
        <p:spPr>
          <a:xfrm>
            <a:off x="548626" y="2347073"/>
            <a:ext cx="3612300" cy="3526500"/>
          </a:xfrm>
          <a:prstGeom prst="rect">
            <a:avLst/>
          </a:prstGeom>
          <a:solidFill>
            <a:srgbClr val="C7C7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Red Hat Display"/>
              <a:buNone/>
            </a:pPr>
            <a:endParaRPr sz="14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1" name="Google Shape;251;p84"/>
          <p:cNvSpPr/>
          <p:nvPr/>
        </p:nvSpPr>
        <p:spPr>
          <a:xfrm>
            <a:off x="5462464" y="1646458"/>
            <a:ext cx="1247100" cy="124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Red Hat Display"/>
              <a:buNone/>
            </a:pPr>
            <a:endParaRPr sz="14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2" name="Google Shape;252;p84"/>
          <p:cNvSpPr/>
          <p:nvPr/>
        </p:nvSpPr>
        <p:spPr>
          <a:xfrm>
            <a:off x="9193626" y="1646458"/>
            <a:ext cx="1247100" cy="1247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Red Hat Display"/>
              <a:buNone/>
            </a:pPr>
            <a:endParaRPr sz="14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3" name="Google Shape;253;p84"/>
          <p:cNvSpPr/>
          <p:nvPr/>
        </p:nvSpPr>
        <p:spPr>
          <a:xfrm>
            <a:off x="1731300" y="1646458"/>
            <a:ext cx="1247100" cy="1247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Red Hat Display"/>
              <a:buNone/>
            </a:pPr>
            <a:endParaRPr sz="14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4" name="Google Shape;254;p84"/>
          <p:cNvSpPr txBox="1">
            <a:spLocks noGrp="1"/>
          </p:cNvSpPr>
          <p:nvPr>
            <p:ph type="title"/>
          </p:nvPr>
        </p:nvSpPr>
        <p:spPr>
          <a:xfrm>
            <a:off x="548626" y="417204"/>
            <a:ext cx="110745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255" name="Google Shape;255;p84"/>
          <p:cNvSpPr txBox="1">
            <a:spLocks noGrp="1"/>
          </p:cNvSpPr>
          <p:nvPr>
            <p:ph type="sldNum" idx="12"/>
          </p:nvPr>
        </p:nvSpPr>
        <p:spPr>
          <a:xfrm>
            <a:off x="548627" y="6437606"/>
            <a:ext cx="187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" name="Google Shape;256;p84"/>
          <p:cNvSpPr txBox="1">
            <a:spLocks noGrp="1"/>
          </p:cNvSpPr>
          <p:nvPr>
            <p:ph type="body" idx="1"/>
          </p:nvPr>
        </p:nvSpPr>
        <p:spPr>
          <a:xfrm>
            <a:off x="672442" y="3021515"/>
            <a:ext cx="3364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 i="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7" name="Google Shape;257;p84"/>
          <p:cNvSpPr txBox="1">
            <a:spLocks noGrp="1"/>
          </p:cNvSpPr>
          <p:nvPr>
            <p:ph type="body" idx="2"/>
          </p:nvPr>
        </p:nvSpPr>
        <p:spPr>
          <a:xfrm>
            <a:off x="672442" y="3658231"/>
            <a:ext cx="3364800" cy="20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8" name="Google Shape;258;p84"/>
          <p:cNvSpPr txBox="1">
            <a:spLocks noGrp="1"/>
          </p:cNvSpPr>
          <p:nvPr>
            <p:ph type="body" idx="3"/>
          </p:nvPr>
        </p:nvSpPr>
        <p:spPr>
          <a:xfrm>
            <a:off x="4403606" y="3658231"/>
            <a:ext cx="3364800" cy="20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9" name="Google Shape;259;p84"/>
          <p:cNvSpPr txBox="1">
            <a:spLocks noGrp="1"/>
          </p:cNvSpPr>
          <p:nvPr>
            <p:ph type="body" idx="4"/>
          </p:nvPr>
        </p:nvSpPr>
        <p:spPr>
          <a:xfrm>
            <a:off x="8134768" y="3658231"/>
            <a:ext cx="3364800" cy="20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0" name="Google Shape;260;p84"/>
          <p:cNvSpPr txBox="1">
            <a:spLocks noGrp="1"/>
          </p:cNvSpPr>
          <p:nvPr>
            <p:ph type="body" idx="5"/>
          </p:nvPr>
        </p:nvSpPr>
        <p:spPr>
          <a:xfrm>
            <a:off x="4403606" y="3021515"/>
            <a:ext cx="3364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 i="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1" name="Google Shape;261;p84"/>
          <p:cNvSpPr txBox="1">
            <a:spLocks noGrp="1"/>
          </p:cNvSpPr>
          <p:nvPr>
            <p:ph type="body" idx="6"/>
          </p:nvPr>
        </p:nvSpPr>
        <p:spPr>
          <a:xfrm>
            <a:off x="8134768" y="3021515"/>
            <a:ext cx="3364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 i="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2" name="Google Shape;262;p84"/>
          <p:cNvSpPr txBox="1">
            <a:spLocks noGrp="1"/>
          </p:cNvSpPr>
          <p:nvPr>
            <p:ph type="body" idx="7"/>
          </p:nvPr>
        </p:nvSpPr>
        <p:spPr>
          <a:xfrm>
            <a:off x="1897602" y="1962175"/>
            <a:ext cx="914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‒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3" name="Google Shape;263;p84"/>
          <p:cNvSpPr txBox="1">
            <a:spLocks noGrp="1"/>
          </p:cNvSpPr>
          <p:nvPr>
            <p:ph type="body" idx="8"/>
          </p:nvPr>
        </p:nvSpPr>
        <p:spPr>
          <a:xfrm>
            <a:off x="5628723" y="1962175"/>
            <a:ext cx="914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‒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4" name="Google Shape;264;p84"/>
          <p:cNvSpPr txBox="1">
            <a:spLocks noGrp="1"/>
          </p:cNvSpPr>
          <p:nvPr>
            <p:ph type="body" idx="9"/>
          </p:nvPr>
        </p:nvSpPr>
        <p:spPr>
          <a:xfrm>
            <a:off x="9359925" y="1962175"/>
            <a:ext cx="914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‒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olumn Infographic">
  <p:cSld name="4 Column Infographic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85"/>
          <p:cNvSpPr/>
          <p:nvPr/>
        </p:nvSpPr>
        <p:spPr>
          <a:xfrm>
            <a:off x="3338740" y="2347073"/>
            <a:ext cx="2701200" cy="3526500"/>
          </a:xfrm>
          <a:prstGeom prst="rect">
            <a:avLst/>
          </a:prstGeom>
          <a:solidFill>
            <a:srgbClr val="FCEDD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Red Hat Display"/>
              <a:buNone/>
            </a:pPr>
            <a:endParaRPr sz="14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7" name="Google Shape;267;p85"/>
          <p:cNvSpPr/>
          <p:nvPr/>
        </p:nvSpPr>
        <p:spPr>
          <a:xfrm>
            <a:off x="6128853" y="2347073"/>
            <a:ext cx="2701200" cy="3526500"/>
          </a:xfrm>
          <a:prstGeom prst="rect">
            <a:avLst/>
          </a:prstGeom>
          <a:solidFill>
            <a:srgbClr val="C9F4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Red Hat Display"/>
              <a:buNone/>
            </a:pPr>
            <a:endParaRPr sz="14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8" name="Google Shape;268;p85"/>
          <p:cNvSpPr/>
          <p:nvPr/>
        </p:nvSpPr>
        <p:spPr>
          <a:xfrm>
            <a:off x="548626" y="2347073"/>
            <a:ext cx="2701200" cy="3526500"/>
          </a:xfrm>
          <a:prstGeom prst="rect">
            <a:avLst/>
          </a:prstGeom>
          <a:solidFill>
            <a:srgbClr val="C7C7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Red Hat Display"/>
              <a:buNone/>
            </a:pPr>
            <a:endParaRPr sz="14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9" name="Google Shape;269;p85"/>
          <p:cNvSpPr/>
          <p:nvPr/>
        </p:nvSpPr>
        <p:spPr>
          <a:xfrm>
            <a:off x="8918968" y="2347073"/>
            <a:ext cx="2701200" cy="3526500"/>
          </a:xfrm>
          <a:prstGeom prst="rect">
            <a:avLst/>
          </a:prstGeom>
          <a:solidFill>
            <a:srgbClr val="D6D5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Red Hat Display"/>
              <a:buNone/>
            </a:pPr>
            <a:endParaRPr sz="14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0" name="Google Shape;270;p85"/>
          <p:cNvSpPr/>
          <p:nvPr/>
        </p:nvSpPr>
        <p:spPr>
          <a:xfrm>
            <a:off x="4065875" y="1646458"/>
            <a:ext cx="1247100" cy="124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Red Hat Display"/>
              <a:buNone/>
            </a:pPr>
            <a:endParaRPr sz="14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1" name="Google Shape;271;p85"/>
          <p:cNvSpPr/>
          <p:nvPr/>
        </p:nvSpPr>
        <p:spPr>
          <a:xfrm>
            <a:off x="6855988" y="1646458"/>
            <a:ext cx="1247100" cy="1247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Red Hat Display"/>
              <a:buNone/>
            </a:pPr>
            <a:endParaRPr sz="14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2" name="Google Shape;272;p85"/>
          <p:cNvSpPr/>
          <p:nvPr/>
        </p:nvSpPr>
        <p:spPr>
          <a:xfrm>
            <a:off x="1275762" y="1646458"/>
            <a:ext cx="1247100" cy="1247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Red Hat Display"/>
              <a:buNone/>
            </a:pPr>
            <a:endParaRPr sz="14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3" name="Google Shape;273;p85"/>
          <p:cNvSpPr/>
          <p:nvPr/>
        </p:nvSpPr>
        <p:spPr>
          <a:xfrm>
            <a:off x="9646103" y="1646458"/>
            <a:ext cx="1247100" cy="1247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Red Hat Display"/>
              <a:buNone/>
            </a:pPr>
            <a:endParaRPr sz="14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4" name="Google Shape;274;p85"/>
          <p:cNvSpPr txBox="1">
            <a:spLocks noGrp="1"/>
          </p:cNvSpPr>
          <p:nvPr>
            <p:ph type="title"/>
          </p:nvPr>
        </p:nvSpPr>
        <p:spPr>
          <a:xfrm>
            <a:off x="548626" y="417204"/>
            <a:ext cx="105789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275" name="Google Shape;275;p85"/>
          <p:cNvSpPr txBox="1">
            <a:spLocks noGrp="1"/>
          </p:cNvSpPr>
          <p:nvPr>
            <p:ph type="sldNum" idx="12"/>
          </p:nvPr>
        </p:nvSpPr>
        <p:spPr>
          <a:xfrm>
            <a:off x="548627" y="6437606"/>
            <a:ext cx="187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6" name="Google Shape;276;p85"/>
          <p:cNvSpPr txBox="1">
            <a:spLocks noGrp="1"/>
          </p:cNvSpPr>
          <p:nvPr>
            <p:ph type="body" idx="1"/>
          </p:nvPr>
        </p:nvSpPr>
        <p:spPr>
          <a:xfrm>
            <a:off x="638385" y="3021515"/>
            <a:ext cx="2521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 i="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77" name="Google Shape;277;p85"/>
          <p:cNvSpPr txBox="1">
            <a:spLocks noGrp="1"/>
          </p:cNvSpPr>
          <p:nvPr>
            <p:ph type="body" idx="2"/>
          </p:nvPr>
        </p:nvSpPr>
        <p:spPr>
          <a:xfrm>
            <a:off x="638385" y="3658231"/>
            <a:ext cx="2521800" cy="20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78" name="Google Shape;278;p85"/>
          <p:cNvSpPr txBox="1">
            <a:spLocks noGrp="1"/>
          </p:cNvSpPr>
          <p:nvPr>
            <p:ph type="body" idx="3"/>
          </p:nvPr>
        </p:nvSpPr>
        <p:spPr>
          <a:xfrm>
            <a:off x="3428499" y="3658231"/>
            <a:ext cx="2521800" cy="20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79" name="Google Shape;279;p85"/>
          <p:cNvSpPr txBox="1">
            <a:spLocks noGrp="1"/>
          </p:cNvSpPr>
          <p:nvPr>
            <p:ph type="body" idx="4"/>
          </p:nvPr>
        </p:nvSpPr>
        <p:spPr>
          <a:xfrm>
            <a:off x="6218612" y="3658231"/>
            <a:ext cx="2521800" cy="20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0" name="Google Shape;280;p85"/>
          <p:cNvSpPr txBox="1">
            <a:spLocks noGrp="1"/>
          </p:cNvSpPr>
          <p:nvPr>
            <p:ph type="body" idx="5"/>
          </p:nvPr>
        </p:nvSpPr>
        <p:spPr>
          <a:xfrm>
            <a:off x="9008726" y="3658231"/>
            <a:ext cx="2521800" cy="20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1" name="Google Shape;281;p85"/>
          <p:cNvSpPr txBox="1">
            <a:spLocks noGrp="1"/>
          </p:cNvSpPr>
          <p:nvPr>
            <p:ph type="body" idx="6"/>
          </p:nvPr>
        </p:nvSpPr>
        <p:spPr>
          <a:xfrm>
            <a:off x="3428499" y="3021515"/>
            <a:ext cx="2521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 i="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2" name="Google Shape;282;p85"/>
          <p:cNvSpPr txBox="1">
            <a:spLocks noGrp="1"/>
          </p:cNvSpPr>
          <p:nvPr>
            <p:ph type="body" idx="7"/>
          </p:nvPr>
        </p:nvSpPr>
        <p:spPr>
          <a:xfrm>
            <a:off x="6218612" y="3021515"/>
            <a:ext cx="2521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 i="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3" name="Google Shape;283;p85"/>
          <p:cNvSpPr txBox="1">
            <a:spLocks noGrp="1"/>
          </p:cNvSpPr>
          <p:nvPr>
            <p:ph type="body" idx="8"/>
          </p:nvPr>
        </p:nvSpPr>
        <p:spPr>
          <a:xfrm>
            <a:off x="9008726" y="3021515"/>
            <a:ext cx="2521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 i="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4" name="Google Shape;284;p85"/>
          <p:cNvSpPr txBox="1">
            <a:spLocks noGrp="1"/>
          </p:cNvSpPr>
          <p:nvPr>
            <p:ph type="body" idx="9"/>
          </p:nvPr>
        </p:nvSpPr>
        <p:spPr>
          <a:xfrm>
            <a:off x="1442000" y="1962175"/>
            <a:ext cx="914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‒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5" name="Google Shape;285;p85"/>
          <p:cNvSpPr txBox="1">
            <a:spLocks noGrp="1"/>
          </p:cNvSpPr>
          <p:nvPr>
            <p:ph type="body" idx="13"/>
          </p:nvPr>
        </p:nvSpPr>
        <p:spPr>
          <a:xfrm>
            <a:off x="4232178" y="1962175"/>
            <a:ext cx="914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‒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6" name="Google Shape;286;p85"/>
          <p:cNvSpPr txBox="1">
            <a:spLocks noGrp="1"/>
          </p:cNvSpPr>
          <p:nvPr>
            <p:ph type="body" idx="14"/>
          </p:nvPr>
        </p:nvSpPr>
        <p:spPr>
          <a:xfrm>
            <a:off x="7022287" y="1962185"/>
            <a:ext cx="914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‒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7" name="Google Shape;287;p85"/>
          <p:cNvSpPr txBox="1">
            <a:spLocks noGrp="1"/>
          </p:cNvSpPr>
          <p:nvPr>
            <p:ph type="body" idx="15"/>
          </p:nvPr>
        </p:nvSpPr>
        <p:spPr>
          <a:xfrm>
            <a:off x="9812402" y="1962185"/>
            <a:ext cx="914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‒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Column Infographic">
  <p:cSld name="5 Column Infographic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86"/>
          <p:cNvSpPr/>
          <p:nvPr/>
        </p:nvSpPr>
        <p:spPr>
          <a:xfrm>
            <a:off x="2779775" y="2347073"/>
            <a:ext cx="2160000" cy="3526500"/>
          </a:xfrm>
          <a:prstGeom prst="rect">
            <a:avLst/>
          </a:prstGeom>
          <a:solidFill>
            <a:srgbClr val="FCEDD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Red Hat Display"/>
              <a:buNone/>
            </a:pPr>
            <a:endParaRPr sz="14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0" name="Google Shape;290;p86"/>
          <p:cNvSpPr/>
          <p:nvPr/>
        </p:nvSpPr>
        <p:spPr>
          <a:xfrm>
            <a:off x="3236329" y="1646458"/>
            <a:ext cx="1247100" cy="124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Red Hat Display"/>
              <a:buNone/>
            </a:pPr>
            <a:endParaRPr sz="14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1" name="Google Shape;291;p86"/>
          <p:cNvSpPr/>
          <p:nvPr/>
        </p:nvSpPr>
        <p:spPr>
          <a:xfrm>
            <a:off x="5010923" y="2347073"/>
            <a:ext cx="2160000" cy="3526500"/>
          </a:xfrm>
          <a:prstGeom prst="rect">
            <a:avLst/>
          </a:prstGeom>
          <a:solidFill>
            <a:srgbClr val="C9F4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Red Hat Display"/>
              <a:buNone/>
            </a:pPr>
            <a:endParaRPr sz="14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2" name="Google Shape;292;p86"/>
          <p:cNvSpPr/>
          <p:nvPr/>
        </p:nvSpPr>
        <p:spPr>
          <a:xfrm>
            <a:off x="5467477" y="1646458"/>
            <a:ext cx="1247100" cy="1247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Red Hat Display"/>
              <a:buNone/>
            </a:pPr>
            <a:endParaRPr sz="14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3" name="Google Shape;293;p86"/>
          <p:cNvSpPr/>
          <p:nvPr/>
        </p:nvSpPr>
        <p:spPr>
          <a:xfrm>
            <a:off x="548626" y="2347073"/>
            <a:ext cx="2160000" cy="3526500"/>
          </a:xfrm>
          <a:prstGeom prst="rect">
            <a:avLst/>
          </a:prstGeom>
          <a:solidFill>
            <a:srgbClr val="C7C7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Red Hat Display"/>
              <a:buNone/>
            </a:pPr>
            <a:endParaRPr sz="14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4" name="Google Shape;294;p86"/>
          <p:cNvSpPr/>
          <p:nvPr/>
        </p:nvSpPr>
        <p:spPr>
          <a:xfrm>
            <a:off x="1005181" y="1646458"/>
            <a:ext cx="1247100" cy="1247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Red Hat Display"/>
              <a:buNone/>
            </a:pPr>
            <a:endParaRPr sz="14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5" name="Google Shape;295;p86"/>
          <p:cNvSpPr/>
          <p:nvPr/>
        </p:nvSpPr>
        <p:spPr>
          <a:xfrm>
            <a:off x="7242071" y="2347073"/>
            <a:ext cx="2160000" cy="3526500"/>
          </a:xfrm>
          <a:prstGeom prst="rect">
            <a:avLst/>
          </a:prstGeom>
          <a:solidFill>
            <a:srgbClr val="D6D5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Red Hat Display"/>
              <a:buNone/>
            </a:pPr>
            <a:endParaRPr sz="14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6" name="Google Shape;296;p86"/>
          <p:cNvSpPr/>
          <p:nvPr/>
        </p:nvSpPr>
        <p:spPr>
          <a:xfrm>
            <a:off x="7687036" y="1646458"/>
            <a:ext cx="1247100" cy="1247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Red Hat Display"/>
              <a:buNone/>
            </a:pPr>
            <a:endParaRPr sz="14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7" name="Google Shape;297;p86"/>
          <p:cNvSpPr/>
          <p:nvPr/>
        </p:nvSpPr>
        <p:spPr>
          <a:xfrm>
            <a:off x="9473220" y="2347073"/>
            <a:ext cx="2160000" cy="3526500"/>
          </a:xfrm>
          <a:prstGeom prst="rect">
            <a:avLst/>
          </a:prstGeom>
          <a:solidFill>
            <a:srgbClr val="E0F7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Red Hat Display"/>
              <a:buNone/>
            </a:pPr>
            <a:endParaRPr sz="14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8" name="Google Shape;298;p86"/>
          <p:cNvSpPr/>
          <p:nvPr/>
        </p:nvSpPr>
        <p:spPr>
          <a:xfrm>
            <a:off x="9929775" y="1646458"/>
            <a:ext cx="1247100" cy="1247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Red Hat Display"/>
              <a:buNone/>
            </a:pPr>
            <a:endParaRPr sz="14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9" name="Google Shape;299;p86"/>
          <p:cNvSpPr txBox="1">
            <a:spLocks noGrp="1"/>
          </p:cNvSpPr>
          <p:nvPr>
            <p:ph type="title"/>
          </p:nvPr>
        </p:nvSpPr>
        <p:spPr>
          <a:xfrm>
            <a:off x="548626" y="417204"/>
            <a:ext cx="105789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300" name="Google Shape;300;p86"/>
          <p:cNvSpPr txBox="1">
            <a:spLocks noGrp="1"/>
          </p:cNvSpPr>
          <p:nvPr>
            <p:ph type="sldNum" idx="12"/>
          </p:nvPr>
        </p:nvSpPr>
        <p:spPr>
          <a:xfrm>
            <a:off x="548627" y="6437606"/>
            <a:ext cx="187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1" name="Google Shape;301;p86"/>
          <p:cNvSpPr txBox="1">
            <a:spLocks noGrp="1"/>
          </p:cNvSpPr>
          <p:nvPr>
            <p:ph type="body" idx="1"/>
          </p:nvPr>
        </p:nvSpPr>
        <p:spPr>
          <a:xfrm>
            <a:off x="638887" y="3021515"/>
            <a:ext cx="197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 i="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02" name="Google Shape;302;p86"/>
          <p:cNvSpPr txBox="1">
            <a:spLocks noGrp="1"/>
          </p:cNvSpPr>
          <p:nvPr>
            <p:ph type="body" idx="2"/>
          </p:nvPr>
        </p:nvSpPr>
        <p:spPr>
          <a:xfrm>
            <a:off x="638887" y="3658231"/>
            <a:ext cx="1979700" cy="20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03" name="Google Shape;303;p86"/>
          <p:cNvSpPr txBox="1">
            <a:spLocks noGrp="1"/>
          </p:cNvSpPr>
          <p:nvPr>
            <p:ph type="body" idx="3"/>
          </p:nvPr>
        </p:nvSpPr>
        <p:spPr>
          <a:xfrm>
            <a:off x="2870035" y="3658231"/>
            <a:ext cx="1979700" cy="20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04" name="Google Shape;304;p86"/>
          <p:cNvSpPr txBox="1">
            <a:spLocks noGrp="1"/>
          </p:cNvSpPr>
          <p:nvPr>
            <p:ph type="body" idx="4"/>
          </p:nvPr>
        </p:nvSpPr>
        <p:spPr>
          <a:xfrm>
            <a:off x="5101183" y="3658231"/>
            <a:ext cx="1979700" cy="20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05" name="Google Shape;305;p86"/>
          <p:cNvSpPr txBox="1">
            <a:spLocks noGrp="1"/>
          </p:cNvSpPr>
          <p:nvPr>
            <p:ph type="body" idx="5"/>
          </p:nvPr>
        </p:nvSpPr>
        <p:spPr>
          <a:xfrm>
            <a:off x="7332332" y="3658231"/>
            <a:ext cx="1979700" cy="20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06" name="Google Shape;306;p86"/>
          <p:cNvSpPr txBox="1">
            <a:spLocks noGrp="1"/>
          </p:cNvSpPr>
          <p:nvPr>
            <p:ph type="body" idx="6"/>
          </p:nvPr>
        </p:nvSpPr>
        <p:spPr>
          <a:xfrm>
            <a:off x="9563481" y="3658231"/>
            <a:ext cx="1979700" cy="20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07" name="Google Shape;307;p86"/>
          <p:cNvSpPr txBox="1">
            <a:spLocks noGrp="1"/>
          </p:cNvSpPr>
          <p:nvPr>
            <p:ph type="body" idx="7"/>
          </p:nvPr>
        </p:nvSpPr>
        <p:spPr>
          <a:xfrm>
            <a:off x="2870035" y="3021515"/>
            <a:ext cx="197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 i="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08" name="Google Shape;308;p86"/>
          <p:cNvSpPr txBox="1">
            <a:spLocks noGrp="1"/>
          </p:cNvSpPr>
          <p:nvPr>
            <p:ph type="body" idx="8"/>
          </p:nvPr>
        </p:nvSpPr>
        <p:spPr>
          <a:xfrm>
            <a:off x="5101183" y="3021515"/>
            <a:ext cx="197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 i="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09" name="Google Shape;309;p86"/>
          <p:cNvSpPr txBox="1">
            <a:spLocks noGrp="1"/>
          </p:cNvSpPr>
          <p:nvPr>
            <p:ph type="body" idx="9"/>
          </p:nvPr>
        </p:nvSpPr>
        <p:spPr>
          <a:xfrm>
            <a:off x="7332332" y="3021515"/>
            <a:ext cx="197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 i="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10" name="Google Shape;310;p86"/>
          <p:cNvSpPr txBox="1">
            <a:spLocks noGrp="1"/>
          </p:cNvSpPr>
          <p:nvPr>
            <p:ph type="body" idx="13"/>
          </p:nvPr>
        </p:nvSpPr>
        <p:spPr>
          <a:xfrm>
            <a:off x="9563481" y="3021515"/>
            <a:ext cx="197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 i="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11" name="Google Shape;311;p86"/>
          <p:cNvSpPr txBox="1">
            <a:spLocks noGrp="1"/>
          </p:cNvSpPr>
          <p:nvPr>
            <p:ph type="body" idx="14"/>
          </p:nvPr>
        </p:nvSpPr>
        <p:spPr>
          <a:xfrm>
            <a:off x="1171480" y="1962185"/>
            <a:ext cx="914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‒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2" name="Google Shape;312;p86"/>
          <p:cNvSpPr txBox="1">
            <a:spLocks noGrp="1"/>
          </p:cNvSpPr>
          <p:nvPr>
            <p:ph type="body" idx="15"/>
          </p:nvPr>
        </p:nvSpPr>
        <p:spPr>
          <a:xfrm>
            <a:off x="3402628" y="1962185"/>
            <a:ext cx="914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‒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3" name="Google Shape;313;p86"/>
          <p:cNvSpPr txBox="1">
            <a:spLocks noGrp="1"/>
          </p:cNvSpPr>
          <p:nvPr>
            <p:ph type="body" idx="16"/>
          </p:nvPr>
        </p:nvSpPr>
        <p:spPr>
          <a:xfrm>
            <a:off x="5633776" y="1962185"/>
            <a:ext cx="914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‒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4" name="Google Shape;314;p86"/>
          <p:cNvSpPr txBox="1">
            <a:spLocks noGrp="1"/>
          </p:cNvSpPr>
          <p:nvPr>
            <p:ph type="body" idx="17"/>
          </p:nvPr>
        </p:nvSpPr>
        <p:spPr>
          <a:xfrm>
            <a:off x="7853335" y="1962185"/>
            <a:ext cx="914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‒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5" name="Google Shape;315;p86"/>
          <p:cNvSpPr txBox="1">
            <a:spLocks noGrp="1"/>
          </p:cNvSpPr>
          <p:nvPr>
            <p:ph type="body" idx="18"/>
          </p:nvPr>
        </p:nvSpPr>
        <p:spPr>
          <a:xfrm>
            <a:off x="10096074" y="1962185"/>
            <a:ext cx="914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‒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Content 1">
  <p:cSld name="Title, Subtitle and Content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5"/>
          <p:cNvSpPr txBox="1">
            <a:spLocks noGrp="1"/>
          </p:cNvSpPr>
          <p:nvPr>
            <p:ph type="body" idx="1"/>
          </p:nvPr>
        </p:nvSpPr>
        <p:spPr>
          <a:xfrm>
            <a:off x="550849" y="1751012"/>
            <a:ext cx="11091600" cy="4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‒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 sz="1000"/>
            </a:lvl6pPr>
            <a:lvl7pPr marL="3200400" lvl="6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800"/>
            </a:lvl7pPr>
            <a:lvl8pPr marL="3657600" lvl="7" indent="-2667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600"/>
              <a:buChar char="•"/>
              <a:defRPr sz="600"/>
            </a:lvl8pPr>
            <a:lvl9pPr marL="4114800" lvl="8" indent="-254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400"/>
              <a:buChar char="•"/>
              <a:defRPr sz="400"/>
            </a:lvl9pPr>
          </a:lstStyle>
          <a:p>
            <a:endParaRPr/>
          </a:p>
        </p:txBody>
      </p:sp>
      <p:sp>
        <p:nvSpPr>
          <p:cNvPr id="30" name="Google Shape;30;p65"/>
          <p:cNvSpPr txBox="1">
            <a:spLocks noGrp="1"/>
          </p:cNvSpPr>
          <p:nvPr>
            <p:ph type="sldNum" idx="12"/>
          </p:nvPr>
        </p:nvSpPr>
        <p:spPr>
          <a:xfrm>
            <a:off x="548627" y="6437606"/>
            <a:ext cx="187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65"/>
          <p:cNvSpPr txBox="1">
            <a:spLocks noGrp="1"/>
          </p:cNvSpPr>
          <p:nvPr>
            <p:ph type="title"/>
          </p:nvPr>
        </p:nvSpPr>
        <p:spPr>
          <a:xfrm>
            <a:off x="549261" y="417204"/>
            <a:ext cx="110901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5"/>
          <p:cNvSpPr txBox="1">
            <a:spLocks noGrp="1"/>
          </p:cNvSpPr>
          <p:nvPr>
            <p:ph type="subTitle" idx="2"/>
          </p:nvPr>
        </p:nvSpPr>
        <p:spPr>
          <a:xfrm>
            <a:off x="546823" y="1001400"/>
            <a:ext cx="11090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/>
            </a:lvl1pPr>
            <a:lvl2pPr lvl="1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Column List">
  <p:cSld name="Two-Column List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87"/>
          <p:cNvSpPr/>
          <p:nvPr/>
        </p:nvSpPr>
        <p:spPr>
          <a:xfrm>
            <a:off x="6852593" y="3142034"/>
            <a:ext cx="4770600" cy="137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Red Hat Display"/>
              <a:buNone/>
            </a:pPr>
            <a:endParaRPr sz="18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8" name="Google Shape;318;p87"/>
          <p:cNvSpPr/>
          <p:nvPr/>
        </p:nvSpPr>
        <p:spPr>
          <a:xfrm>
            <a:off x="6376665" y="3380567"/>
            <a:ext cx="894900" cy="89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Red Hat Display"/>
              <a:buNone/>
            </a:pPr>
            <a:endParaRPr sz="18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9" name="Google Shape;319;p87"/>
          <p:cNvSpPr/>
          <p:nvPr/>
        </p:nvSpPr>
        <p:spPr>
          <a:xfrm>
            <a:off x="1016317" y="3142034"/>
            <a:ext cx="4770600" cy="137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Red Hat Display"/>
              <a:buNone/>
            </a:pPr>
            <a:endParaRPr sz="18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0" name="Google Shape;320;p87"/>
          <p:cNvSpPr/>
          <p:nvPr/>
        </p:nvSpPr>
        <p:spPr>
          <a:xfrm>
            <a:off x="564780" y="3380567"/>
            <a:ext cx="894900" cy="894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Red Hat Display"/>
              <a:buNone/>
            </a:pPr>
            <a:endParaRPr sz="18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1" name="Google Shape;321;p87"/>
          <p:cNvSpPr/>
          <p:nvPr/>
        </p:nvSpPr>
        <p:spPr>
          <a:xfrm>
            <a:off x="6852593" y="4727276"/>
            <a:ext cx="4770600" cy="137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Red Hat Display"/>
              <a:buNone/>
            </a:pPr>
            <a:endParaRPr sz="18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2" name="Google Shape;322;p87"/>
          <p:cNvSpPr/>
          <p:nvPr/>
        </p:nvSpPr>
        <p:spPr>
          <a:xfrm>
            <a:off x="1016317" y="4727276"/>
            <a:ext cx="4770600" cy="137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Red Hat Display"/>
              <a:buNone/>
            </a:pPr>
            <a:endParaRPr sz="18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3" name="Google Shape;323;p87"/>
          <p:cNvSpPr/>
          <p:nvPr/>
        </p:nvSpPr>
        <p:spPr>
          <a:xfrm>
            <a:off x="564780" y="4965809"/>
            <a:ext cx="894900" cy="894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Red Hat Display"/>
              <a:buNone/>
            </a:pPr>
            <a:endParaRPr sz="18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4" name="Google Shape;324;p87"/>
          <p:cNvSpPr/>
          <p:nvPr/>
        </p:nvSpPr>
        <p:spPr>
          <a:xfrm>
            <a:off x="6376665" y="4965809"/>
            <a:ext cx="894900" cy="894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Red Hat Display"/>
              <a:buNone/>
            </a:pPr>
            <a:endParaRPr sz="18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5" name="Google Shape;325;p87"/>
          <p:cNvSpPr/>
          <p:nvPr/>
        </p:nvSpPr>
        <p:spPr>
          <a:xfrm>
            <a:off x="6852593" y="1556792"/>
            <a:ext cx="4770600" cy="137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Red Hat Display"/>
              <a:buNone/>
            </a:pPr>
            <a:endParaRPr sz="18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6" name="Google Shape;326;p87"/>
          <p:cNvSpPr/>
          <p:nvPr/>
        </p:nvSpPr>
        <p:spPr>
          <a:xfrm>
            <a:off x="6376665" y="1795325"/>
            <a:ext cx="894900" cy="894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Red Hat Display"/>
              <a:buNone/>
            </a:pPr>
            <a:endParaRPr sz="18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7" name="Google Shape;327;p87"/>
          <p:cNvSpPr/>
          <p:nvPr/>
        </p:nvSpPr>
        <p:spPr>
          <a:xfrm>
            <a:off x="1016317" y="1556792"/>
            <a:ext cx="4770600" cy="137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Red Hat Display"/>
              <a:buNone/>
            </a:pPr>
            <a:endParaRPr sz="18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8" name="Google Shape;328;p87"/>
          <p:cNvSpPr/>
          <p:nvPr/>
        </p:nvSpPr>
        <p:spPr>
          <a:xfrm>
            <a:off x="564780" y="1795325"/>
            <a:ext cx="894900" cy="89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Red Hat Display"/>
              <a:buNone/>
            </a:pPr>
            <a:endParaRPr sz="18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9" name="Google Shape;329;p87"/>
          <p:cNvSpPr txBox="1">
            <a:spLocks noGrp="1"/>
          </p:cNvSpPr>
          <p:nvPr>
            <p:ph type="title"/>
          </p:nvPr>
        </p:nvSpPr>
        <p:spPr>
          <a:xfrm>
            <a:off x="548626" y="417204"/>
            <a:ext cx="105789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330" name="Google Shape;330;p87"/>
          <p:cNvSpPr txBox="1">
            <a:spLocks noGrp="1"/>
          </p:cNvSpPr>
          <p:nvPr>
            <p:ph type="sldNum" idx="12"/>
          </p:nvPr>
        </p:nvSpPr>
        <p:spPr>
          <a:xfrm>
            <a:off x="548627" y="6437606"/>
            <a:ext cx="187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1" name="Google Shape;331;p87"/>
          <p:cNvSpPr txBox="1">
            <a:spLocks noGrp="1"/>
          </p:cNvSpPr>
          <p:nvPr>
            <p:ph type="body" idx="1"/>
          </p:nvPr>
        </p:nvSpPr>
        <p:spPr>
          <a:xfrm>
            <a:off x="1643799" y="1697753"/>
            <a:ext cx="3969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400" b="1" i="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2" name="Google Shape;332;p87"/>
          <p:cNvSpPr txBox="1">
            <a:spLocks noGrp="1"/>
          </p:cNvSpPr>
          <p:nvPr>
            <p:ph type="body" idx="2"/>
          </p:nvPr>
        </p:nvSpPr>
        <p:spPr>
          <a:xfrm>
            <a:off x="1643799" y="2042369"/>
            <a:ext cx="39696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3" name="Google Shape;333;p87"/>
          <p:cNvSpPr txBox="1">
            <a:spLocks noGrp="1"/>
          </p:cNvSpPr>
          <p:nvPr>
            <p:ph type="body" idx="3"/>
          </p:nvPr>
        </p:nvSpPr>
        <p:spPr>
          <a:xfrm>
            <a:off x="655075" y="1965811"/>
            <a:ext cx="714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‒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4" name="Google Shape;334;p87"/>
          <p:cNvSpPr txBox="1">
            <a:spLocks noGrp="1"/>
          </p:cNvSpPr>
          <p:nvPr>
            <p:ph type="body" idx="4"/>
          </p:nvPr>
        </p:nvSpPr>
        <p:spPr>
          <a:xfrm>
            <a:off x="7517511" y="1697753"/>
            <a:ext cx="3969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400" b="1" i="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5" name="Google Shape;335;p87"/>
          <p:cNvSpPr txBox="1">
            <a:spLocks noGrp="1"/>
          </p:cNvSpPr>
          <p:nvPr>
            <p:ph type="body" idx="5"/>
          </p:nvPr>
        </p:nvSpPr>
        <p:spPr>
          <a:xfrm>
            <a:off x="7517511" y="2042369"/>
            <a:ext cx="39696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6" name="Google Shape;336;p87"/>
          <p:cNvSpPr txBox="1">
            <a:spLocks noGrp="1"/>
          </p:cNvSpPr>
          <p:nvPr>
            <p:ph type="body" idx="6"/>
          </p:nvPr>
        </p:nvSpPr>
        <p:spPr>
          <a:xfrm>
            <a:off x="1643799" y="3278581"/>
            <a:ext cx="3969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400" b="1" i="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7" name="Google Shape;337;p87"/>
          <p:cNvSpPr txBox="1">
            <a:spLocks noGrp="1"/>
          </p:cNvSpPr>
          <p:nvPr>
            <p:ph type="body" idx="7"/>
          </p:nvPr>
        </p:nvSpPr>
        <p:spPr>
          <a:xfrm>
            <a:off x="1643799" y="3623197"/>
            <a:ext cx="39696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8" name="Google Shape;338;p87"/>
          <p:cNvSpPr txBox="1">
            <a:spLocks noGrp="1"/>
          </p:cNvSpPr>
          <p:nvPr>
            <p:ph type="body" idx="8"/>
          </p:nvPr>
        </p:nvSpPr>
        <p:spPr>
          <a:xfrm>
            <a:off x="7517511" y="3278581"/>
            <a:ext cx="3969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400" b="1" i="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9" name="Google Shape;339;p87"/>
          <p:cNvSpPr txBox="1">
            <a:spLocks noGrp="1"/>
          </p:cNvSpPr>
          <p:nvPr>
            <p:ph type="body" idx="9"/>
          </p:nvPr>
        </p:nvSpPr>
        <p:spPr>
          <a:xfrm>
            <a:off x="7517511" y="3623197"/>
            <a:ext cx="39696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0" name="Google Shape;340;p87"/>
          <p:cNvSpPr txBox="1">
            <a:spLocks noGrp="1"/>
          </p:cNvSpPr>
          <p:nvPr>
            <p:ph type="body" idx="13"/>
          </p:nvPr>
        </p:nvSpPr>
        <p:spPr>
          <a:xfrm>
            <a:off x="1643799" y="4859409"/>
            <a:ext cx="3969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400" b="1" i="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1" name="Google Shape;341;p87"/>
          <p:cNvSpPr txBox="1">
            <a:spLocks noGrp="1"/>
          </p:cNvSpPr>
          <p:nvPr>
            <p:ph type="body" idx="14"/>
          </p:nvPr>
        </p:nvSpPr>
        <p:spPr>
          <a:xfrm>
            <a:off x="1643799" y="5204025"/>
            <a:ext cx="39696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2" name="Google Shape;342;p87"/>
          <p:cNvSpPr txBox="1">
            <a:spLocks noGrp="1"/>
          </p:cNvSpPr>
          <p:nvPr>
            <p:ph type="body" idx="15"/>
          </p:nvPr>
        </p:nvSpPr>
        <p:spPr>
          <a:xfrm>
            <a:off x="7517511" y="4859409"/>
            <a:ext cx="3969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400" b="1" i="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3" name="Google Shape;343;p87"/>
          <p:cNvSpPr txBox="1">
            <a:spLocks noGrp="1"/>
          </p:cNvSpPr>
          <p:nvPr>
            <p:ph type="body" idx="16"/>
          </p:nvPr>
        </p:nvSpPr>
        <p:spPr>
          <a:xfrm>
            <a:off x="7517511" y="5204025"/>
            <a:ext cx="39696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4" name="Google Shape;344;p87"/>
          <p:cNvSpPr txBox="1">
            <a:spLocks noGrp="1"/>
          </p:cNvSpPr>
          <p:nvPr>
            <p:ph type="body" idx="17"/>
          </p:nvPr>
        </p:nvSpPr>
        <p:spPr>
          <a:xfrm>
            <a:off x="655075" y="3551053"/>
            <a:ext cx="714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‒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5" name="Google Shape;345;p87"/>
          <p:cNvSpPr txBox="1">
            <a:spLocks noGrp="1"/>
          </p:cNvSpPr>
          <p:nvPr>
            <p:ph type="body" idx="18"/>
          </p:nvPr>
        </p:nvSpPr>
        <p:spPr>
          <a:xfrm>
            <a:off x="655075" y="5136295"/>
            <a:ext cx="714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‒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6" name="Google Shape;346;p87"/>
          <p:cNvSpPr txBox="1">
            <a:spLocks noGrp="1"/>
          </p:cNvSpPr>
          <p:nvPr>
            <p:ph type="body" idx="19"/>
          </p:nvPr>
        </p:nvSpPr>
        <p:spPr>
          <a:xfrm>
            <a:off x="6466960" y="1965811"/>
            <a:ext cx="714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‒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7" name="Google Shape;347;p87"/>
          <p:cNvSpPr txBox="1">
            <a:spLocks noGrp="1"/>
          </p:cNvSpPr>
          <p:nvPr>
            <p:ph type="body" idx="20"/>
          </p:nvPr>
        </p:nvSpPr>
        <p:spPr>
          <a:xfrm>
            <a:off x="6466960" y="3551053"/>
            <a:ext cx="714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‒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8" name="Google Shape;348;p87"/>
          <p:cNvSpPr txBox="1">
            <a:spLocks noGrp="1"/>
          </p:cNvSpPr>
          <p:nvPr>
            <p:ph type="body" idx="21"/>
          </p:nvPr>
        </p:nvSpPr>
        <p:spPr>
          <a:xfrm>
            <a:off x="6466960" y="5136295"/>
            <a:ext cx="714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‒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88"/>
          <p:cNvSpPr txBox="1">
            <a:spLocks noGrp="1"/>
          </p:cNvSpPr>
          <p:nvPr>
            <p:ph type="title"/>
          </p:nvPr>
        </p:nvSpPr>
        <p:spPr>
          <a:xfrm>
            <a:off x="549261" y="417204"/>
            <a:ext cx="110901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351" name="Google Shape;351;p88"/>
          <p:cNvSpPr txBox="1">
            <a:spLocks noGrp="1"/>
          </p:cNvSpPr>
          <p:nvPr>
            <p:ph type="sldNum" idx="12"/>
          </p:nvPr>
        </p:nvSpPr>
        <p:spPr>
          <a:xfrm>
            <a:off x="548627" y="6437606"/>
            <a:ext cx="187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" name="Google Shape;352;p88"/>
          <p:cNvSpPr/>
          <p:nvPr/>
        </p:nvSpPr>
        <p:spPr>
          <a:xfrm>
            <a:off x="3683555" y="5133750"/>
            <a:ext cx="4762387" cy="764981"/>
          </a:xfrm>
          <a:custGeom>
            <a:avLst/>
            <a:gdLst/>
            <a:ahLst/>
            <a:cxnLst/>
            <a:rect l="l" t="t" r="r" b="b"/>
            <a:pathLst>
              <a:path w="3068" h="448" extrusionOk="0">
                <a:moveTo>
                  <a:pt x="3068" y="448"/>
                </a:moveTo>
                <a:lnTo>
                  <a:pt x="0" y="448"/>
                </a:lnTo>
                <a:lnTo>
                  <a:pt x="270" y="0"/>
                </a:lnTo>
                <a:lnTo>
                  <a:pt x="2806" y="0"/>
                </a:lnTo>
                <a:lnTo>
                  <a:pt x="3068" y="44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Red Hat Display"/>
              <a:buNone/>
            </a:pPr>
            <a:endParaRPr sz="18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53" name="Google Shape;353;p88"/>
          <p:cNvSpPr/>
          <p:nvPr/>
        </p:nvSpPr>
        <p:spPr>
          <a:xfrm>
            <a:off x="3792215" y="4370477"/>
            <a:ext cx="4091803" cy="763273"/>
          </a:xfrm>
          <a:custGeom>
            <a:avLst/>
            <a:gdLst/>
            <a:ahLst/>
            <a:cxnLst/>
            <a:rect l="l" t="t" r="r" b="b"/>
            <a:pathLst>
              <a:path w="2636" h="447" extrusionOk="0">
                <a:moveTo>
                  <a:pt x="2636" y="447"/>
                </a:moveTo>
                <a:lnTo>
                  <a:pt x="0" y="447"/>
                </a:lnTo>
                <a:lnTo>
                  <a:pt x="251" y="0"/>
                </a:lnTo>
                <a:lnTo>
                  <a:pt x="2374" y="0"/>
                </a:lnTo>
                <a:lnTo>
                  <a:pt x="2636" y="4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Red Hat Display"/>
              <a:buNone/>
            </a:pPr>
            <a:endParaRPr sz="18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54" name="Google Shape;354;p88"/>
          <p:cNvSpPr/>
          <p:nvPr/>
        </p:nvSpPr>
        <p:spPr>
          <a:xfrm>
            <a:off x="4385185" y="3603789"/>
            <a:ext cx="3248917" cy="766688"/>
          </a:xfrm>
          <a:custGeom>
            <a:avLst/>
            <a:gdLst/>
            <a:ahLst/>
            <a:cxnLst/>
            <a:rect l="l" t="t" r="r" b="b"/>
            <a:pathLst>
              <a:path w="2093" h="449" extrusionOk="0">
                <a:moveTo>
                  <a:pt x="2093" y="449"/>
                </a:moveTo>
                <a:lnTo>
                  <a:pt x="0" y="449"/>
                </a:lnTo>
                <a:lnTo>
                  <a:pt x="272" y="0"/>
                </a:lnTo>
                <a:lnTo>
                  <a:pt x="1822" y="0"/>
                </a:lnTo>
                <a:lnTo>
                  <a:pt x="2093" y="44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Red Hat Display"/>
              <a:buNone/>
            </a:pPr>
            <a:endParaRPr sz="18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55" name="Google Shape;355;p88"/>
          <p:cNvSpPr/>
          <p:nvPr/>
        </p:nvSpPr>
        <p:spPr>
          <a:xfrm>
            <a:off x="4619578" y="2840516"/>
            <a:ext cx="2406030" cy="763273"/>
          </a:xfrm>
          <a:custGeom>
            <a:avLst/>
            <a:gdLst/>
            <a:ahLst/>
            <a:cxnLst/>
            <a:rect l="l" t="t" r="r" b="b"/>
            <a:pathLst>
              <a:path w="1550" h="447" extrusionOk="0">
                <a:moveTo>
                  <a:pt x="1550" y="447"/>
                </a:moveTo>
                <a:lnTo>
                  <a:pt x="0" y="447"/>
                </a:lnTo>
                <a:lnTo>
                  <a:pt x="271" y="0"/>
                </a:lnTo>
                <a:lnTo>
                  <a:pt x="1299" y="0"/>
                </a:lnTo>
                <a:lnTo>
                  <a:pt x="1550" y="44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Red Hat Display"/>
              <a:buNone/>
            </a:pPr>
            <a:endParaRPr sz="18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56" name="Google Shape;356;p88"/>
          <p:cNvSpPr/>
          <p:nvPr/>
        </p:nvSpPr>
        <p:spPr>
          <a:xfrm>
            <a:off x="5150457" y="2075535"/>
            <a:ext cx="1609712" cy="764981"/>
          </a:xfrm>
          <a:custGeom>
            <a:avLst/>
            <a:gdLst/>
            <a:ahLst/>
            <a:cxnLst/>
            <a:rect l="l" t="t" r="r" b="b"/>
            <a:pathLst>
              <a:path w="1037" h="448" extrusionOk="0">
                <a:moveTo>
                  <a:pt x="1037" y="448"/>
                </a:moveTo>
                <a:lnTo>
                  <a:pt x="0" y="448"/>
                </a:lnTo>
                <a:lnTo>
                  <a:pt x="271" y="0"/>
                </a:lnTo>
                <a:lnTo>
                  <a:pt x="785" y="0"/>
                </a:lnTo>
                <a:lnTo>
                  <a:pt x="1037" y="44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Red Hat Display"/>
              <a:buNone/>
            </a:pPr>
            <a:endParaRPr sz="18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57" name="Google Shape;357;p88"/>
          <p:cNvSpPr/>
          <p:nvPr/>
        </p:nvSpPr>
        <p:spPr>
          <a:xfrm>
            <a:off x="5276457" y="1171878"/>
            <a:ext cx="949728" cy="903658"/>
          </a:xfrm>
          <a:custGeom>
            <a:avLst/>
            <a:gdLst/>
            <a:ahLst/>
            <a:cxnLst/>
            <a:rect l="l" t="t" r="r" b="b"/>
            <a:pathLst>
              <a:path w="511" h="442" extrusionOk="0">
                <a:moveTo>
                  <a:pt x="256" y="0"/>
                </a:moveTo>
                <a:lnTo>
                  <a:pt x="383" y="221"/>
                </a:lnTo>
                <a:lnTo>
                  <a:pt x="511" y="442"/>
                </a:lnTo>
                <a:lnTo>
                  <a:pt x="256" y="442"/>
                </a:lnTo>
                <a:lnTo>
                  <a:pt x="0" y="442"/>
                </a:lnTo>
                <a:lnTo>
                  <a:pt x="128" y="221"/>
                </a:lnTo>
                <a:lnTo>
                  <a:pt x="25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Red Hat Display"/>
              <a:buNone/>
            </a:pPr>
            <a:endParaRPr sz="18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58" name="Google Shape;358;p88"/>
          <p:cNvSpPr txBox="1">
            <a:spLocks noGrp="1"/>
          </p:cNvSpPr>
          <p:nvPr>
            <p:ph type="body" idx="1"/>
          </p:nvPr>
        </p:nvSpPr>
        <p:spPr>
          <a:xfrm>
            <a:off x="533387" y="1915532"/>
            <a:ext cx="2741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 i="0">
                <a:solidFill>
                  <a:schemeClr val="lt2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59" name="Google Shape;359;p88"/>
          <p:cNvSpPr txBox="1">
            <a:spLocks noGrp="1"/>
          </p:cNvSpPr>
          <p:nvPr>
            <p:ph type="body" idx="2"/>
          </p:nvPr>
        </p:nvSpPr>
        <p:spPr>
          <a:xfrm>
            <a:off x="533387" y="2260148"/>
            <a:ext cx="27414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marL="1371600" lvl="2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marL="274320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marL="3200400" lvl="6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marL="4114800" lvl="8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360" name="Google Shape;360;p88"/>
          <p:cNvSpPr txBox="1">
            <a:spLocks noGrp="1"/>
          </p:cNvSpPr>
          <p:nvPr>
            <p:ph type="body" idx="3"/>
          </p:nvPr>
        </p:nvSpPr>
        <p:spPr>
          <a:xfrm>
            <a:off x="5472596" y="1712215"/>
            <a:ext cx="53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 i="0"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1" name="Google Shape;361;p88"/>
          <p:cNvSpPr txBox="1">
            <a:spLocks noGrp="1"/>
          </p:cNvSpPr>
          <p:nvPr>
            <p:ph type="body" idx="4"/>
          </p:nvPr>
        </p:nvSpPr>
        <p:spPr>
          <a:xfrm>
            <a:off x="5686789" y="2304137"/>
            <a:ext cx="53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 i="0"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2" name="Google Shape;362;p88"/>
          <p:cNvSpPr txBox="1">
            <a:spLocks noGrp="1"/>
          </p:cNvSpPr>
          <p:nvPr>
            <p:ph type="body" idx="5"/>
          </p:nvPr>
        </p:nvSpPr>
        <p:spPr>
          <a:xfrm>
            <a:off x="5554069" y="3068264"/>
            <a:ext cx="53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 i="0"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3" name="Google Shape;363;p88"/>
          <p:cNvSpPr txBox="1">
            <a:spLocks noGrp="1"/>
          </p:cNvSpPr>
          <p:nvPr>
            <p:ph type="body" idx="6"/>
          </p:nvPr>
        </p:nvSpPr>
        <p:spPr>
          <a:xfrm>
            <a:off x="5741120" y="3833245"/>
            <a:ext cx="53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 i="0"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4" name="Google Shape;364;p88"/>
          <p:cNvSpPr txBox="1">
            <a:spLocks noGrp="1"/>
          </p:cNvSpPr>
          <p:nvPr>
            <p:ph type="body" idx="7"/>
          </p:nvPr>
        </p:nvSpPr>
        <p:spPr>
          <a:xfrm>
            <a:off x="5569592" y="4598225"/>
            <a:ext cx="53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 i="0"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5" name="Google Shape;365;p88"/>
          <p:cNvSpPr txBox="1">
            <a:spLocks noGrp="1"/>
          </p:cNvSpPr>
          <p:nvPr>
            <p:ph type="body" idx="8"/>
          </p:nvPr>
        </p:nvSpPr>
        <p:spPr>
          <a:xfrm>
            <a:off x="5796224" y="5362352"/>
            <a:ext cx="53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 i="0"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6" name="Google Shape;366;p88"/>
          <p:cNvSpPr txBox="1">
            <a:spLocks noGrp="1"/>
          </p:cNvSpPr>
          <p:nvPr>
            <p:ph type="body" idx="9"/>
          </p:nvPr>
        </p:nvSpPr>
        <p:spPr>
          <a:xfrm>
            <a:off x="533387" y="3341374"/>
            <a:ext cx="2741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 i="0">
                <a:solidFill>
                  <a:schemeClr val="accent6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67" name="Google Shape;367;p88"/>
          <p:cNvSpPr txBox="1">
            <a:spLocks noGrp="1"/>
          </p:cNvSpPr>
          <p:nvPr>
            <p:ph type="body" idx="13"/>
          </p:nvPr>
        </p:nvSpPr>
        <p:spPr>
          <a:xfrm>
            <a:off x="533387" y="3685990"/>
            <a:ext cx="27414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marL="1371600" lvl="2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marL="274320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marL="3200400" lvl="6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marL="4114800" lvl="8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368" name="Google Shape;368;p88"/>
          <p:cNvSpPr txBox="1">
            <a:spLocks noGrp="1"/>
          </p:cNvSpPr>
          <p:nvPr>
            <p:ph type="body" idx="14"/>
          </p:nvPr>
        </p:nvSpPr>
        <p:spPr>
          <a:xfrm>
            <a:off x="533387" y="4813715"/>
            <a:ext cx="2741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 i="0">
                <a:solidFill>
                  <a:schemeClr val="accent2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69" name="Google Shape;369;p88"/>
          <p:cNvSpPr txBox="1">
            <a:spLocks noGrp="1"/>
          </p:cNvSpPr>
          <p:nvPr>
            <p:ph type="body" idx="15"/>
          </p:nvPr>
        </p:nvSpPr>
        <p:spPr>
          <a:xfrm>
            <a:off x="533387" y="5158331"/>
            <a:ext cx="27414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marL="1371600" lvl="2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marL="274320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marL="3200400" lvl="6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marL="4114800" lvl="8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370" name="Google Shape;370;p88"/>
          <p:cNvSpPr txBox="1">
            <a:spLocks noGrp="1"/>
          </p:cNvSpPr>
          <p:nvPr>
            <p:ph type="body" idx="16"/>
          </p:nvPr>
        </p:nvSpPr>
        <p:spPr>
          <a:xfrm>
            <a:off x="8871271" y="1915532"/>
            <a:ext cx="2741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 i="0">
                <a:solidFill>
                  <a:schemeClr val="dk2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71" name="Google Shape;371;p88"/>
          <p:cNvSpPr txBox="1">
            <a:spLocks noGrp="1"/>
          </p:cNvSpPr>
          <p:nvPr>
            <p:ph type="body" idx="17"/>
          </p:nvPr>
        </p:nvSpPr>
        <p:spPr>
          <a:xfrm>
            <a:off x="8871271" y="2260148"/>
            <a:ext cx="27414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marL="1371600" lvl="2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marL="274320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marL="3200400" lvl="6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marL="4114800" lvl="8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372" name="Google Shape;372;p88"/>
          <p:cNvSpPr txBox="1">
            <a:spLocks noGrp="1"/>
          </p:cNvSpPr>
          <p:nvPr>
            <p:ph type="body" idx="18"/>
          </p:nvPr>
        </p:nvSpPr>
        <p:spPr>
          <a:xfrm>
            <a:off x="8871271" y="3341374"/>
            <a:ext cx="2741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 i="0">
                <a:solidFill>
                  <a:schemeClr val="accen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73" name="Google Shape;373;p88"/>
          <p:cNvSpPr txBox="1">
            <a:spLocks noGrp="1"/>
          </p:cNvSpPr>
          <p:nvPr>
            <p:ph type="body" idx="19"/>
          </p:nvPr>
        </p:nvSpPr>
        <p:spPr>
          <a:xfrm>
            <a:off x="8871271" y="3685990"/>
            <a:ext cx="27414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marL="1371600" lvl="2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marL="274320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marL="3200400" lvl="6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marL="4114800" lvl="8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374" name="Google Shape;374;p88"/>
          <p:cNvSpPr txBox="1">
            <a:spLocks noGrp="1"/>
          </p:cNvSpPr>
          <p:nvPr>
            <p:ph type="body" idx="20"/>
          </p:nvPr>
        </p:nvSpPr>
        <p:spPr>
          <a:xfrm>
            <a:off x="8871271" y="4813715"/>
            <a:ext cx="2741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 i="0">
                <a:solidFill>
                  <a:schemeClr val="accent3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75" name="Google Shape;375;p88"/>
          <p:cNvSpPr txBox="1">
            <a:spLocks noGrp="1"/>
          </p:cNvSpPr>
          <p:nvPr>
            <p:ph type="body" idx="21"/>
          </p:nvPr>
        </p:nvSpPr>
        <p:spPr>
          <a:xfrm>
            <a:off x="8871271" y="5158331"/>
            <a:ext cx="27414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marL="1371600" lvl="2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marL="274320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marL="3200400" lvl="6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marL="4114800" lvl="8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ptop Mockup">
  <p:cSld name="Laptop Mockup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89"/>
          <p:cNvSpPr/>
          <p:nvPr/>
        </p:nvSpPr>
        <p:spPr>
          <a:xfrm>
            <a:off x="4261930" y="0"/>
            <a:ext cx="7929900" cy="613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200"/>
              <a:buFont typeface="Red Hat Display"/>
              <a:buNone/>
            </a:pPr>
            <a:endParaRPr sz="3200" b="1" i="0" u="none" strike="noStrike" cap="none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78" name="Google Shape;378;p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37945" y="921877"/>
            <a:ext cx="9081783" cy="5449069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89"/>
          <p:cNvSpPr txBox="1">
            <a:spLocks noGrp="1"/>
          </p:cNvSpPr>
          <p:nvPr>
            <p:ph type="title"/>
          </p:nvPr>
        </p:nvSpPr>
        <p:spPr>
          <a:xfrm>
            <a:off x="548626" y="417204"/>
            <a:ext cx="3341400" cy="10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380" name="Google Shape;380;p89"/>
          <p:cNvSpPr txBox="1">
            <a:spLocks noGrp="1"/>
          </p:cNvSpPr>
          <p:nvPr>
            <p:ph type="sldNum" idx="12"/>
          </p:nvPr>
        </p:nvSpPr>
        <p:spPr>
          <a:xfrm>
            <a:off x="548627" y="6437606"/>
            <a:ext cx="187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1" name="Google Shape;381;p89"/>
          <p:cNvSpPr txBox="1">
            <a:spLocks noGrp="1"/>
          </p:cNvSpPr>
          <p:nvPr>
            <p:ph type="body" idx="1"/>
          </p:nvPr>
        </p:nvSpPr>
        <p:spPr>
          <a:xfrm>
            <a:off x="549261" y="1589088"/>
            <a:ext cx="3341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 u="none" strike="noStrike" cap="none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2" name="Google Shape;382;p89"/>
          <p:cNvSpPr>
            <a:spLocks noGrp="1"/>
          </p:cNvSpPr>
          <p:nvPr>
            <p:ph type="pic" idx="2"/>
          </p:nvPr>
        </p:nvSpPr>
        <p:spPr>
          <a:xfrm>
            <a:off x="5371968" y="1400175"/>
            <a:ext cx="6607800" cy="414330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89"/>
          <p:cNvSpPr txBox="1">
            <a:spLocks noGrp="1"/>
          </p:cNvSpPr>
          <p:nvPr>
            <p:ph type="body" idx="3"/>
          </p:nvPr>
        </p:nvSpPr>
        <p:spPr>
          <a:xfrm>
            <a:off x="571600" y="2152725"/>
            <a:ext cx="3341400" cy="3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▪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‒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▪"/>
              <a:defRPr/>
            </a:lvl5pPr>
            <a:lvl6pPr marL="2743200" lvl="5" indent="-2921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Char char="•"/>
              <a:defRPr sz="1000"/>
            </a:lvl6pPr>
            <a:lvl7pPr marL="3200400" lvl="6" indent="-279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667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600"/>
              <a:buChar char="•"/>
              <a:defRPr sz="600"/>
            </a:lvl8pPr>
            <a:lvl9pPr marL="4114800" lvl="8" indent="-254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400"/>
              <a:buChar char="•"/>
              <a:defRPr sz="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ktop Mockup">
  <p:cSld name="Desktop Mockup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90"/>
          <p:cNvSpPr/>
          <p:nvPr/>
        </p:nvSpPr>
        <p:spPr>
          <a:xfrm>
            <a:off x="4261930" y="0"/>
            <a:ext cx="7929900" cy="613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200"/>
              <a:buFont typeface="Red Hat Display"/>
              <a:buNone/>
            </a:pPr>
            <a:endParaRPr sz="3200" b="1" i="0" u="none" strike="noStrike" cap="none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86" name="Google Shape;386;p90"/>
          <p:cNvSpPr txBox="1">
            <a:spLocks noGrp="1"/>
          </p:cNvSpPr>
          <p:nvPr>
            <p:ph type="title"/>
          </p:nvPr>
        </p:nvSpPr>
        <p:spPr>
          <a:xfrm>
            <a:off x="548626" y="417204"/>
            <a:ext cx="3341400" cy="10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387" name="Google Shape;387;p90"/>
          <p:cNvSpPr txBox="1">
            <a:spLocks noGrp="1"/>
          </p:cNvSpPr>
          <p:nvPr>
            <p:ph type="sldNum" idx="12"/>
          </p:nvPr>
        </p:nvSpPr>
        <p:spPr>
          <a:xfrm>
            <a:off x="548627" y="6437606"/>
            <a:ext cx="187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8" name="Google Shape;388;p90"/>
          <p:cNvSpPr txBox="1">
            <a:spLocks noGrp="1"/>
          </p:cNvSpPr>
          <p:nvPr>
            <p:ph type="body" idx="1"/>
          </p:nvPr>
        </p:nvSpPr>
        <p:spPr>
          <a:xfrm>
            <a:off x="549261" y="1589088"/>
            <a:ext cx="3341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 u="none" strike="noStrike" cap="none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89" name="Google Shape;389;p90"/>
          <p:cNvGrpSpPr/>
          <p:nvPr/>
        </p:nvGrpSpPr>
        <p:grpSpPr>
          <a:xfrm>
            <a:off x="5073897" y="692799"/>
            <a:ext cx="5935526" cy="5181767"/>
            <a:chOff x="9715500" y="2806700"/>
            <a:chExt cx="17149744" cy="14971879"/>
          </a:xfrm>
        </p:grpSpPr>
        <p:sp>
          <p:nvSpPr>
            <p:cNvPr id="390" name="Google Shape;390;p90"/>
            <p:cNvSpPr/>
            <p:nvPr/>
          </p:nvSpPr>
          <p:spPr>
            <a:xfrm>
              <a:off x="15359688" y="17508255"/>
              <a:ext cx="5845230" cy="2703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18" y="7200"/>
                  </a:moveTo>
                  <a:lnTo>
                    <a:pt x="21600" y="0"/>
                  </a:lnTo>
                  <a:cubicBezTo>
                    <a:pt x="21575" y="2780"/>
                    <a:pt x="21355" y="12687"/>
                    <a:pt x="20651" y="13859"/>
                  </a:cubicBezTo>
                  <a:cubicBezTo>
                    <a:pt x="19347" y="16026"/>
                    <a:pt x="17405" y="15717"/>
                    <a:pt x="17405" y="15717"/>
                  </a:cubicBezTo>
                  <a:lnTo>
                    <a:pt x="12405" y="15717"/>
                  </a:lnTo>
                  <a:lnTo>
                    <a:pt x="9195" y="15717"/>
                  </a:lnTo>
                  <a:lnTo>
                    <a:pt x="4195" y="15717"/>
                  </a:lnTo>
                  <a:cubicBezTo>
                    <a:pt x="4195" y="15717"/>
                    <a:pt x="2253" y="16026"/>
                    <a:pt x="949" y="13859"/>
                  </a:cubicBezTo>
                  <a:cubicBezTo>
                    <a:pt x="245" y="12687"/>
                    <a:pt x="25" y="4217"/>
                    <a:pt x="0" y="1437"/>
                  </a:cubicBezTo>
                  <a:lnTo>
                    <a:pt x="82" y="5385"/>
                  </a:lnTo>
                  <a:cubicBezTo>
                    <a:pt x="82" y="5385"/>
                    <a:pt x="124" y="14404"/>
                    <a:pt x="496" y="17423"/>
                  </a:cubicBezTo>
                  <a:cubicBezTo>
                    <a:pt x="868" y="20442"/>
                    <a:pt x="2101" y="21600"/>
                    <a:pt x="2983" y="21600"/>
                  </a:cubicBezTo>
                  <a:cubicBezTo>
                    <a:pt x="3502" y="21600"/>
                    <a:pt x="6673" y="21600"/>
                    <a:pt x="9195" y="21600"/>
                  </a:cubicBezTo>
                  <a:cubicBezTo>
                    <a:pt x="10959" y="21600"/>
                    <a:pt x="12405" y="21600"/>
                    <a:pt x="12405" y="21600"/>
                  </a:cubicBezTo>
                  <a:cubicBezTo>
                    <a:pt x="14927" y="21600"/>
                    <a:pt x="18098" y="21600"/>
                    <a:pt x="18617" y="21600"/>
                  </a:cubicBezTo>
                  <a:cubicBezTo>
                    <a:pt x="19499" y="21600"/>
                    <a:pt x="20732" y="20442"/>
                    <a:pt x="21104" y="17423"/>
                  </a:cubicBezTo>
                  <a:cubicBezTo>
                    <a:pt x="21476" y="14404"/>
                    <a:pt x="21518" y="7200"/>
                    <a:pt x="21518" y="7200"/>
                  </a:cubicBezTo>
                  <a:close/>
                </a:path>
              </a:pathLst>
            </a:custGeom>
            <a:solidFill>
              <a:srgbClr val="32373C">
                <a:alpha val="9019"/>
              </a:srgbClr>
            </a:solidFill>
            <a:ln>
              <a:noFill/>
            </a:ln>
            <a:effectLst>
              <a:reflection stA="12000" endPos="13000" sy="-100000" algn="bl" rotWithShape="0"/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1800"/>
                <a:buFont typeface="Red Hat Display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91" name="Google Shape;391;p90"/>
            <p:cNvSpPr/>
            <p:nvPr/>
          </p:nvSpPr>
          <p:spPr>
            <a:xfrm>
              <a:off x="15328900" y="17437100"/>
              <a:ext cx="5906844" cy="2703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18" y="7200"/>
                  </a:moveTo>
                  <a:lnTo>
                    <a:pt x="21600" y="0"/>
                  </a:lnTo>
                  <a:cubicBezTo>
                    <a:pt x="21575" y="2780"/>
                    <a:pt x="21355" y="12687"/>
                    <a:pt x="20651" y="13859"/>
                  </a:cubicBezTo>
                  <a:cubicBezTo>
                    <a:pt x="19347" y="16026"/>
                    <a:pt x="17405" y="15717"/>
                    <a:pt x="17405" y="15717"/>
                  </a:cubicBezTo>
                  <a:lnTo>
                    <a:pt x="12405" y="15717"/>
                  </a:lnTo>
                  <a:lnTo>
                    <a:pt x="9195" y="15717"/>
                  </a:lnTo>
                  <a:lnTo>
                    <a:pt x="4195" y="15717"/>
                  </a:lnTo>
                  <a:cubicBezTo>
                    <a:pt x="4195" y="15717"/>
                    <a:pt x="2253" y="16026"/>
                    <a:pt x="949" y="13859"/>
                  </a:cubicBezTo>
                  <a:cubicBezTo>
                    <a:pt x="245" y="12687"/>
                    <a:pt x="25" y="4217"/>
                    <a:pt x="0" y="1437"/>
                  </a:cubicBezTo>
                  <a:lnTo>
                    <a:pt x="82" y="5385"/>
                  </a:lnTo>
                  <a:cubicBezTo>
                    <a:pt x="82" y="5385"/>
                    <a:pt x="124" y="14404"/>
                    <a:pt x="496" y="17423"/>
                  </a:cubicBezTo>
                  <a:cubicBezTo>
                    <a:pt x="868" y="20442"/>
                    <a:pt x="2101" y="21600"/>
                    <a:pt x="2983" y="21600"/>
                  </a:cubicBezTo>
                  <a:cubicBezTo>
                    <a:pt x="3502" y="21600"/>
                    <a:pt x="6673" y="21600"/>
                    <a:pt x="9195" y="21600"/>
                  </a:cubicBezTo>
                  <a:cubicBezTo>
                    <a:pt x="10959" y="21600"/>
                    <a:pt x="12405" y="21600"/>
                    <a:pt x="12405" y="21600"/>
                  </a:cubicBezTo>
                  <a:cubicBezTo>
                    <a:pt x="14927" y="21600"/>
                    <a:pt x="18098" y="21600"/>
                    <a:pt x="18617" y="21600"/>
                  </a:cubicBezTo>
                  <a:cubicBezTo>
                    <a:pt x="19499" y="21600"/>
                    <a:pt x="20732" y="20442"/>
                    <a:pt x="21104" y="17423"/>
                  </a:cubicBezTo>
                  <a:cubicBezTo>
                    <a:pt x="21476" y="14404"/>
                    <a:pt x="21518" y="7200"/>
                    <a:pt x="21518" y="7200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29019"/>
                  </a:srgbClr>
                </a:gs>
                <a:gs pos="17000">
                  <a:srgbClr val="000000">
                    <a:alpha val="29019"/>
                  </a:srgbClr>
                </a:gs>
                <a:gs pos="76000">
                  <a:srgbClr val="32373C">
                    <a:alpha val="80000"/>
                  </a:srgbClr>
                </a:gs>
                <a:gs pos="100000">
                  <a:srgbClr val="32373C">
                    <a:alpha val="80000"/>
                  </a:srgbClr>
                </a:gs>
              </a:gsLst>
              <a:lin ang="0" scaled="0"/>
            </a:gradFill>
            <a:ln>
              <a:noFill/>
            </a:ln>
            <a:effectLst>
              <a:reflection stA="12000" endPos="13000" sy="-100000" algn="bl" rotWithShape="0"/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1800"/>
                <a:buFont typeface="Red Hat Display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92" name="Google Shape;392;p90"/>
            <p:cNvSpPr/>
            <p:nvPr/>
          </p:nvSpPr>
          <p:spPr>
            <a:xfrm>
              <a:off x="9715500" y="13195300"/>
              <a:ext cx="17149644" cy="19387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5382"/>
                  </a:moveTo>
                  <a:cubicBezTo>
                    <a:pt x="0" y="18816"/>
                    <a:pt x="315" y="21600"/>
                    <a:pt x="703" y="21600"/>
                  </a:cubicBezTo>
                  <a:lnTo>
                    <a:pt x="20897" y="21600"/>
                  </a:lnTo>
                  <a:cubicBezTo>
                    <a:pt x="21285" y="21600"/>
                    <a:pt x="21600" y="18816"/>
                    <a:pt x="21600" y="15382"/>
                  </a:cubicBez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15382"/>
                    <a:pt x="0" y="15382"/>
                  </a:cubicBezTo>
                  <a:close/>
                </a:path>
              </a:pathLst>
            </a:custGeom>
            <a:gradFill>
              <a:gsLst>
                <a:gs pos="0">
                  <a:srgbClr val="C8CBCF"/>
                </a:gs>
                <a:gs pos="100000">
                  <a:srgbClr val="E7E7E8"/>
                </a:gs>
              </a:gsLst>
              <a:lin ang="0" scaled="0"/>
            </a:gradFill>
            <a:ln>
              <a:noFill/>
            </a:ln>
            <a:effectLst>
              <a:reflection stA="12000" endPos="13000" sy="-100000" algn="bl" rotWithShape="0"/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1800"/>
                <a:buFont typeface="Red Hat Display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93" name="Google Shape;393;p90"/>
            <p:cNvSpPr/>
            <p:nvPr/>
          </p:nvSpPr>
          <p:spPr>
            <a:xfrm>
              <a:off x="9715500" y="2806700"/>
              <a:ext cx="17149644" cy="104090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575" y="19911"/>
                  </a:moveTo>
                  <a:lnTo>
                    <a:pt x="1025" y="19911"/>
                  </a:lnTo>
                  <a:lnTo>
                    <a:pt x="1025" y="1737"/>
                  </a:lnTo>
                  <a:lnTo>
                    <a:pt x="20575" y="1737"/>
                  </a:lnTo>
                  <a:cubicBezTo>
                    <a:pt x="20575" y="1737"/>
                    <a:pt x="20575" y="19911"/>
                    <a:pt x="20575" y="19911"/>
                  </a:cubicBezTo>
                  <a:close/>
                  <a:moveTo>
                    <a:pt x="20897" y="0"/>
                  </a:moveTo>
                  <a:lnTo>
                    <a:pt x="703" y="0"/>
                  </a:lnTo>
                  <a:cubicBezTo>
                    <a:pt x="315" y="0"/>
                    <a:pt x="0" y="518"/>
                    <a:pt x="0" y="1158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1158"/>
                  </a:lnTo>
                  <a:cubicBezTo>
                    <a:pt x="21600" y="518"/>
                    <a:pt x="21285" y="0"/>
                    <a:pt x="20897" y="0"/>
                  </a:cubicBezTo>
                  <a:close/>
                </a:path>
              </a:pathLst>
            </a:custGeom>
            <a:gradFill>
              <a:gsLst>
                <a:gs pos="0">
                  <a:srgbClr val="32373C"/>
                </a:gs>
                <a:gs pos="6000">
                  <a:srgbClr val="32373C"/>
                </a:gs>
                <a:gs pos="42000">
                  <a:srgbClr val="000000"/>
                </a:gs>
                <a:gs pos="100000">
                  <a:srgbClr val="000000"/>
                </a:gs>
              </a:gsLst>
              <a:lin ang="1800000" scaled="0"/>
            </a:gradFill>
            <a:ln>
              <a:noFill/>
            </a:ln>
            <a:effectLst>
              <a:reflection stA="12000" endPos="13000" sy="-100000" algn="bl" rotWithShape="0"/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1800"/>
                <a:buFont typeface="Red Hat Display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94" name="Google Shape;394;p90"/>
            <p:cNvSpPr/>
            <p:nvPr/>
          </p:nvSpPr>
          <p:spPr>
            <a:xfrm>
              <a:off x="15354299" y="17487900"/>
              <a:ext cx="5862733" cy="180198"/>
            </a:xfrm>
            <a:custGeom>
              <a:avLst/>
              <a:gdLst/>
              <a:ahLst/>
              <a:cxnLst/>
              <a:rect l="l" t="t" r="r" b="b"/>
              <a:pathLst>
                <a:path w="21516" h="21600" extrusionOk="0">
                  <a:moveTo>
                    <a:pt x="21512" y="0"/>
                  </a:moveTo>
                  <a:cubicBezTo>
                    <a:pt x="21499" y="3516"/>
                    <a:pt x="21438" y="9477"/>
                    <a:pt x="21185" y="12548"/>
                  </a:cubicBezTo>
                  <a:cubicBezTo>
                    <a:pt x="20811" y="17077"/>
                    <a:pt x="19488" y="18813"/>
                    <a:pt x="18603" y="18813"/>
                  </a:cubicBezTo>
                  <a:cubicBezTo>
                    <a:pt x="18082" y="18813"/>
                    <a:pt x="14899" y="18813"/>
                    <a:pt x="12368" y="18813"/>
                  </a:cubicBezTo>
                  <a:cubicBezTo>
                    <a:pt x="12368" y="18813"/>
                    <a:pt x="10917" y="18813"/>
                    <a:pt x="9148" y="18813"/>
                  </a:cubicBezTo>
                  <a:cubicBezTo>
                    <a:pt x="6617" y="18813"/>
                    <a:pt x="3434" y="18813"/>
                    <a:pt x="2913" y="18813"/>
                  </a:cubicBezTo>
                  <a:cubicBezTo>
                    <a:pt x="2028" y="18813"/>
                    <a:pt x="705" y="17077"/>
                    <a:pt x="331" y="12548"/>
                  </a:cubicBezTo>
                  <a:cubicBezTo>
                    <a:pt x="78" y="9477"/>
                    <a:pt x="17" y="3516"/>
                    <a:pt x="4" y="0"/>
                  </a:cubicBezTo>
                  <a:lnTo>
                    <a:pt x="2" y="0"/>
                  </a:lnTo>
                  <a:cubicBezTo>
                    <a:pt x="2" y="0"/>
                    <a:pt x="-42" y="10806"/>
                    <a:pt x="331" y="15335"/>
                  </a:cubicBezTo>
                  <a:cubicBezTo>
                    <a:pt x="705" y="19864"/>
                    <a:pt x="2028" y="21600"/>
                    <a:pt x="2913" y="21600"/>
                  </a:cubicBezTo>
                  <a:cubicBezTo>
                    <a:pt x="3434" y="21600"/>
                    <a:pt x="6617" y="21600"/>
                    <a:pt x="9148" y="21600"/>
                  </a:cubicBezTo>
                  <a:cubicBezTo>
                    <a:pt x="10917" y="21600"/>
                    <a:pt x="12368" y="21600"/>
                    <a:pt x="12368" y="21600"/>
                  </a:cubicBezTo>
                  <a:cubicBezTo>
                    <a:pt x="14899" y="21600"/>
                    <a:pt x="18082" y="21600"/>
                    <a:pt x="18603" y="21600"/>
                  </a:cubicBezTo>
                  <a:cubicBezTo>
                    <a:pt x="19488" y="21600"/>
                    <a:pt x="20811" y="19864"/>
                    <a:pt x="21185" y="15335"/>
                  </a:cubicBezTo>
                  <a:cubicBezTo>
                    <a:pt x="21558" y="10806"/>
                    <a:pt x="21514" y="0"/>
                    <a:pt x="21514" y="0"/>
                  </a:cubicBezTo>
                  <a:cubicBezTo>
                    <a:pt x="21514" y="0"/>
                    <a:pt x="21512" y="0"/>
                    <a:pt x="21512" y="0"/>
                  </a:cubicBezTo>
                  <a:close/>
                </a:path>
              </a:pathLst>
            </a:custGeom>
            <a:solidFill>
              <a:srgbClr val="000000">
                <a:alpha val="74117"/>
              </a:srgbClr>
            </a:solidFill>
            <a:ln>
              <a:noFill/>
            </a:ln>
            <a:effectLst>
              <a:reflection stA="12000" endPos="13000" sy="-100000" algn="bl" rotWithShape="0"/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1800"/>
                <a:buFont typeface="Red Hat Display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95" name="Google Shape;395;p90"/>
            <p:cNvSpPr/>
            <p:nvPr/>
          </p:nvSpPr>
          <p:spPr>
            <a:xfrm>
              <a:off x="15328899" y="15125700"/>
              <a:ext cx="5908362" cy="2437939"/>
            </a:xfrm>
            <a:custGeom>
              <a:avLst/>
              <a:gdLst/>
              <a:ahLst/>
              <a:cxnLst/>
              <a:rect l="l" t="t" r="r" b="b"/>
              <a:pathLst>
                <a:path w="20919" h="21568" extrusionOk="0">
                  <a:moveTo>
                    <a:pt x="20738" y="19920"/>
                  </a:moveTo>
                  <a:cubicBezTo>
                    <a:pt x="20559" y="19543"/>
                    <a:pt x="18693" y="15429"/>
                    <a:pt x="18281" y="13714"/>
                  </a:cubicBezTo>
                  <a:cubicBezTo>
                    <a:pt x="17870" y="12000"/>
                    <a:pt x="17568" y="0"/>
                    <a:pt x="17568" y="0"/>
                  </a:cubicBezTo>
                  <a:lnTo>
                    <a:pt x="12013" y="0"/>
                  </a:lnTo>
                  <a:lnTo>
                    <a:pt x="8905" y="0"/>
                  </a:lnTo>
                  <a:lnTo>
                    <a:pt x="3350" y="0"/>
                  </a:lnTo>
                  <a:cubicBezTo>
                    <a:pt x="3350" y="0"/>
                    <a:pt x="3048" y="12000"/>
                    <a:pt x="2637" y="13714"/>
                  </a:cubicBezTo>
                  <a:cubicBezTo>
                    <a:pt x="2225" y="15429"/>
                    <a:pt x="359" y="19543"/>
                    <a:pt x="180" y="19920"/>
                  </a:cubicBezTo>
                  <a:cubicBezTo>
                    <a:pt x="2" y="20297"/>
                    <a:pt x="-341" y="21120"/>
                    <a:pt x="921" y="21360"/>
                  </a:cubicBezTo>
                  <a:cubicBezTo>
                    <a:pt x="2184" y="21600"/>
                    <a:pt x="4064" y="21566"/>
                    <a:pt x="4064" y="21566"/>
                  </a:cubicBezTo>
                  <a:lnTo>
                    <a:pt x="8905" y="21566"/>
                  </a:lnTo>
                  <a:lnTo>
                    <a:pt x="12013" y="21566"/>
                  </a:lnTo>
                  <a:lnTo>
                    <a:pt x="16854" y="21566"/>
                  </a:lnTo>
                  <a:cubicBezTo>
                    <a:pt x="16854" y="21566"/>
                    <a:pt x="18734" y="21600"/>
                    <a:pt x="19997" y="21360"/>
                  </a:cubicBezTo>
                  <a:cubicBezTo>
                    <a:pt x="21259" y="21120"/>
                    <a:pt x="20916" y="20297"/>
                    <a:pt x="20738" y="19920"/>
                  </a:cubicBezTo>
                  <a:close/>
                </a:path>
              </a:pathLst>
            </a:custGeom>
            <a:gradFill>
              <a:gsLst>
                <a:gs pos="0">
                  <a:srgbClr val="A4A7A8"/>
                </a:gs>
                <a:gs pos="34000">
                  <a:srgbClr val="F5F8FA"/>
                </a:gs>
                <a:gs pos="66000">
                  <a:srgbClr val="A4A7A8"/>
                </a:gs>
                <a:gs pos="100000">
                  <a:srgbClr val="A4A7A8"/>
                </a:gs>
              </a:gsLst>
              <a:lin ang="5400000" scaled="0"/>
            </a:gradFill>
            <a:ln>
              <a:noFill/>
            </a:ln>
            <a:effectLst>
              <a:reflection stA="12000" endPos="13000" sy="-100000" algn="bl" rotWithShape="0"/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1800"/>
                <a:buFont typeface="Red Hat Display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96" name="Google Shape;396;p90"/>
            <p:cNvSpPr/>
            <p:nvPr/>
          </p:nvSpPr>
          <p:spPr>
            <a:xfrm>
              <a:off x="15328899" y="15125700"/>
              <a:ext cx="5908362" cy="2437939"/>
            </a:xfrm>
            <a:custGeom>
              <a:avLst/>
              <a:gdLst/>
              <a:ahLst/>
              <a:cxnLst/>
              <a:rect l="l" t="t" r="r" b="b"/>
              <a:pathLst>
                <a:path w="20919" h="21568" extrusionOk="0">
                  <a:moveTo>
                    <a:pt x="20738" y="19920"/>
                  </a:moveTo>
                  <a:cubicBezTo>
                    <a:pt x="20559" y="19543"/>
                    <a:pt x="18693" y="15429"/>
                    <a:pt x="18281" y="13714"/>
                  </a:cubicBezTo>
                  <a:cubicBezTo>
                    <a:pt x="17870" y="12000"/>
                    <a:pt x="17568" y="0"/>
                    <a:pt x="17568" y="0"/>
                  </a:cubicBezTo>
                  <a:lnTo>
                    <a:pt x="12013" y="0"/>
                  </a:lnTo>
                  <a:lnTo>
                    <a:pt x="8905" y="0"/>
                  </a:lnTo>
                  <a:lnTo>
                    <a:pt x="3350" y="0"/>
                  </a:lnTo>
                  <a:cubicBezTo>
                    <a:pt x="3350" y="0"/>
                    <a:pt x="3048" y="12000"/>
                    <a:pt x="2637" y="13714"/>
                  </a:cubicBezTo>
                  <a:cubicBezTo>
                    <a:pt x="2225" y="15429"/>
                    <a:pt x="359" y="19543"/>
                    <a:pt x="180" y="19920"/>
                  </a:cubicBezTo>
                  <a:cubicBezTo>
                    <a:pt x="2" y="20297"/>
                    <a:pt x="-341" y="21120"/>
                    <a:pt x="921" y="21360"/>
                  </a:cubicBezTo>
                  <a:cubicBezTo>
                    <a:pt x="2184" y="21600"/>
                    <a:pt x="4064" y="21566"/>
                    <a:pt x="4064" y="21566"/>
                  </a:cubicBezTo>
                  <a:lnTo>
                    <a:pt x="8905" y="21566"/>
                  </a:lnTo>
                  <a:lnTo>
                    <a:pt x="12013" y="21566"/>
                  </a:lnTo>
                  <a:lnTo>
                    <a:pt x="16854" y="21566"/>
                  </a:lnTo>
                  <a:cubicBezTo>
                    <a:pt x="16854" y="21566"/>
                    <a:pt x="18734" y="21600"/>
                    <a:pt x="19997" y="21360"/>
                  </a:cubicBezTo>
                  <a:cubicBezTo>
                    <a:pt x="21259" y="21120"/>
                    <a:pt x="20916" y="20297"/>
                    <a:pt x="20738" y="1992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36000">
                  <a:srgbClr val="FFFFFF">
                    <a:alpha val="0"/>
                  </a:srgbClr>
                </a:gs>
                <a:gs pos="65000">
                  <a:srgbClr val="000000">
                    <a:alpha val="29019"/>
                  </a:srgbClr>
                </a:gs>
                <a:gs pos="95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  <a:effectLst>
              <a:reflection stA="12000" endPos="13000" sy="-100000" algn="bl" rotWithShape="0"/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1800"/>
                <a:buFont typeface="Red Hat Display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97" name="Google Shape;397;p90"/>
            <p:cNvSpPr/>
            <p:nvPr/>
          </p:nvSpPr>
          <p:spPr>
            <a:xfrm>
              <a:off x="15328900" y="17462500"/>
              <a:ext cx="5909208" cy="180198"/>
            </a:xfrm>
            <a:custGeom>
              <a:avLst/>
              <a:gdLst/>
              <a:ahLst/>
              <a:cxnLst/>
              <a:rect l="l" t="t" r="r" b="b"/>
              <a:pathLst>
                <a:path w="21516" h="21600" extrusionOk="0">
                  <a:moveTo>
                    <a:pt x="21515" y="0"/>
                  </a:moveTo>
                  <a:lnTo>
                    <a:pt x="21512" y="0"/>
                  </a:lnTo>
                  <a:cubicBezTo>
                    <a:pt x="21487" y="4170"/>
                    <a:pt x="21268" y="8231"/>
                    <a:pt x="20567" y="9989"/>
                  </a:cubicBezTo>
                  <a:cubicBezTo>
                    <a:pt x="19268" y="13239"/>
                    <a:pt x="17335" y="12776"/>
                    <a:pt x="17335" y="12776"/>
                  </a:cubicBezTo>
                  <a:lnTo>
                    <a:pt x="12356" y="12776"/>
                  </a:lnTo>
                  <a:lnTo>
                    <a:pt x="9160" y="12776"/>
                  </a:lnTo>
                  <a:lnTo>
                    <a:pt x="4181" y="12776"/>
                  </a:lnTo>
                  <a:cubicBezTo>
                    <a:pt x="4181" y="12776"/>
                    <a:pt x="2248" y="13239"/>
                    <a:pt x="949" y="9989"/>
                  </a:cubicBezTo>
                  <a:cubicBezTo>
                    <a:pt x="248" y="8231"/>
                    <a:pt x="29" y="4170"/>
                    <a:pt x="4" y="0"/>
                  </a:cubicBezTo>
                  <a:lnTo>
                    <a:pt x="1" y="0"/>
                  </a:lnTo>
                  <a:cubicBezTo>
                    <a:pt x="1" y="0"/>
                    <a:pt x="-42" y="10806"/>
                    <a:pt x="328" y="15335"/>
                  </a:cubicBezTo>
                  <a:cubicBezTo>
                    <a:pt x="699" y="19864"/>
                    <a:pt x="2096" y="21600"/>
                    <a:pt x="2974" y="21600"/>
                  </a:cubicBezTo>
                  <a:cubicBezTo>
                    <a:pt x="3491" y="21600"/>
                    <a:pt x="6649" y="21600"/>
                    <a:pt x="9160" y="21600"/>
                  </a:cubicBezTo>
                  <a:cubicBezTo>
                    <a:pt x="10916" y="21600"/>
                    <a:pt x="12356" y="21600"/>
                    <a:pt x="12356" y="21600"/>
                  </a:cubicBezTo>
                  <a:cubicBezTo>
                    <a:pt x="14867" y="21600"/>
                    <a:pt x="18025" y="21600"/>
                    <a:pt x="18542" y="21600"/>
                  </a:cubicBezTo>
                  <a:cubicBezTo>
                    <a:pt x="19420" y="21600"/>
                    <a:pt x="20817" y="19864"/>
                    <a:pt x="21188" y="15335"/>
                  </a:cubicBezTo>
                  <a:cubicBezTo>
                    <a:pt x="21558" y="10806"/>
                    <a:pt x="21515" y="0"/>
                    <a:pt x="21515" y="0"/>
                  </a:cubicBezTo>
                  <a:close/>
                </a:path>
              </a:pathLst>
            </a:custGeom>
            <a:gradFill>
              <a:gsLst>
                <a:gs pos="0">
                  <a:srgbClr val="6A6A6A"/>
                </a:gs>
                <a:gs pos="13000">
                  <a:srgbClr val="F5F8FA"/>
                </a:gs>
                <a:gs pos="87000">
                  <a:srgbClr val="F5F8FA"/>
                </a:gs>
                <a:gs pos="100000">
                  <a:srgbClr val="6A6A6A"/>
                </a:gs>
              </a:gsLst>
              <a:lin ang="0" scaled="0"/>
            </a:gradFill>
            <a:ln>
              <a:noFill/>
            </a:ln>
            <a:effectLst>
              <a:reflection stA="12000" endPos="13000" sy="-100000" algn="bl" rotWithShape="0"/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1800"/>
                <a:buFont typeface="Red Hat Display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98" name="Google Shape;398;p90"/>
            <p:cNvSpPr/>
            <p:nvPr/>
          </p:nvSpPr>
          <p:spPr>
            <a:xfrm>
              <a:off x="15328900" y="16014700"/>
              <a:ext cx="2250214" cy="1550451"/>
            </a:xfrm>
            <a:custGeom>
              <a:avLst/>
              <a:gdLst/>
              <a:ahLst/>
              <a:cxnLst/>
              <a:rect l="l" t="t" r="r" b="b"/>
              <a:pathLst>
                <a:path w="20714" h="21549" extrusionOk="0">
                  <a:moveTo>
                    <a:pt x="9190" y="0"/>
                  </a:moveTo>
                  <a:cubicBezTo>
                    <a:pt x="8788" y="0"/>
                    <a:pt x="8391" y="32"/>
                    <a:pt x="7999" y="92"/>
                  </a:cubicBezTo>
                  <a:cubicBezTo>
                    <a:pt x="7690" y="4243"/>
                    <a:pt x="7297" y="8100"/>
                    <a:pt x="6856" y="9211"/>
                  </a:cubicBezTo>
                  <a:cubicBezTo>
                    <a:pt x="5786" y="11904"/>
                    <a:pt x="933" y="18368"/>
                    <a:pt x="470" y="18961"/>
                  </a:cubicBezTo>
                  <a:cubicBezTo>
                    <a:pt x="6" y="19553"/>
                    <a:pt x="-886" y="20846"/>
                    <a:pt x="2396" y="21223"/>
                  </a:cubicBezTo>
                  <a:cubicBezTo>
                    <a:pt x="5678" y="21600"/>
                    <a:pt x="10566" y="21546"/>
                    <a:pt x="10566" y="21546"/>
                  </a:cubicBezTo>
                  <a:lnTo>
                    <a:pt x="20377" y="21546"/>
                  </a:lnTo>
                  <a:cubicBezTo>
                    <a:pt x="20596" y="20209"/>
                    <a:pt x="20714" y="18811"/>
                    <a:pt x="20714" y="17372"/>
                  </a:cubicBezTo>
                  <a:cubicBezTo>
                    <a:pt x="20714" y="7778"/>
                    <a:pt x="15555" y="0"/>
                    <a:pt x="9190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35000">
                  <a:srgbClr val="FFFFFF">
                    <a:alpha val="0"/>
                  </a:srgbClr>
                </a:gs>
                <a:gs pos="94000">
                  <a:srgbClr val="F5F8FA"/>
                </a:gs>
                <a:gs pos="100000">
                  <a:srgbClr val="F5F8FA"/>
                </a:gs>
              </a:gsLst>
              <a:lin ang="9000000" scaled="0"/>
            </a:gradFill>
            <a:ln>
              <a:noFill/>
            </a:ln>
            <a:effectLst>
              <a:reflection stA="12000" endPos="13000" sy="-100000" algn="bl" rotWithShape="0"/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1800"/>
                <a:buFont typeface="Red Hat Display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99" name="Google Shape;399;p90"/>
            <p:cNvSpPr/>
            <p:nvPr/>
          </p:nvSpPr>
          <p:spPr>
            <a:xfrm>
              <a:off x="18986500" y="16014700"/>
              <a:ext cx="2250214" cy="1550451"/>
            </a:xfrm>
            <a:custGeom>
              <a:avLst/>
              <a:gdLst/>
              <a:ahLst/>
              <a:cxnLst/>
              <a:rect l="l" t="t" r="r" b="b"/>
              <a:pathLst>
                <a:path w="20714" h="21549" extrusionOk="0">
                  <a:moveTo>
                    <a:pt x="11524" y="0"/>
                  </a:moveTo>
                  <a:cubicBezTo>
                    <a:pt x="11926" y="0"/>
                    <a:pt x="12323" y="32"/>
                    <a:pt x="12715" y="92"/>
                  </a:cubicBezTo>
                  <a:cubicBezTo>
                    <a:pt x="13024" y="4243"/>
                    <a:pt x="13417" y="8100"/>
                    <a:pt x="13858" y="9211"/>
                  </a:cubicBezTo>
                  <a:cubicBezTo>
                    <a:pt x="14928" y="11904"/>
                    <a:pt x="19781" y="18368"/>
                    <a:pt x="20244" y="18961"/>
                  </a:cubicBezTo>
                  <a:cubicBezTo>
                    <a:pt x="20708" y="19553"/>
                    <a:pt x="21600" y="20846"/>
                    <a:pt x="18318" y="21223"/>
                  </a:cubicBezTo>
                  <a:cubicBezTo>
                    <a:pt x="15036" y="21600"/>
                    <a:pt x="10148" y="21546"/>
                    <a:pt x="10148" y="21546"/>
                  </a:cubicBezTo>
                  <a:lnTo>
                    <a:pt x="337" y="21546"/>
                  </a:lnTo>
                  <a:cubicBezTo>
                    <a:pt x="118" y="20209"/>
                    <a:pt x="0" y="18811"/>
                    <a:pt x="0" y="17372"/>
                  </a:cubicBezTo>
                  <a:cubicBezTo>
                    <a:pt x="0" y="7778"/>
                    <a:pt x="5159" y="0"/>
                    <a:pt x="11524" y="0"/>
                  </a:cubicBezTo>
                  <a:close/>
                </a:path>
              </a:pathLst>
            </a:custGeom>
            <a:gradFill>
              <a:gsLst>
                <a:gs pos="0">
                  <a:srgbClr val="F5F8FA"/>
                </a:gs>
                <a:gs pos="21000">
                  <a:srgbClr val="F5F8FA"/>
                </a:gs>
                <a:gs pos="78000">
                  <a:srgbClr val="EEEFF1">
                    <a:alpha val="0"/>
                  </a:srgbClr>
                </a:gs>
                <a:gs pos="100000">
                  <a:srgbClr val="EEEFF1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reflection stA="12000" endPos="13000" sy="-100000" algn="bl" rotWithShape="0"/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1800"/>
                <a:buFont typeface="Red Hat Display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00" name="Google Shape;400;p90"/>
            <p:cNvSpPr/>
            <p:nvPr/>
          </p:nvSpPr>
          <p:spPr>
            <a:xfrm>
              <a:off x="17729200" y="2806700"/>
              <a:ext cx="9136044" cy="104090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158"/>
                  </a:moveTo>
                  <a:cubicBezTo>
                    <a:pt x="21600" y="518"/>
                    <a:pt x="21009" y="0"/>
                    <a:pt x="20281" y="0"/>
                  </a:cubicBezTo>
                  <a:lnTo>
                    <a:pt x="13897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1158"/>
                    <a:pt x="21600" y="115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019"/>
                  </a:srgbClr>
                </a:gs>
                <a:gs pos="91000">
                  <a:srgbClr val="FFFFFF">
                    <a:alpha val="3921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400000" scaled="0"/>
            </a:gradFill>
            <a:ln>
              <a:noFill/>
            </a:ln>
            <a:effectLst>
              <a:reflection stA="12000" endPos="13000" sy="-100000" algn="bl" rotWithShape="0"/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1800"/>
                <a:buFont typeface="Red Hat Display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01" name="Google Shape;401;p90"/>
            <p:cNvSpPr/>
            <p:nvPr/>
          </p:nvSpPr>
          <p:spPr>
            <a:xfrm>
              <a:off x="9715500" y="13220700"/>
              <a:ext cx="17149644" cy="232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E1E1E3">
                    <a:alpha val="0"/>
                  </a:srgbClr>
                </a:gs>
                <a:gs pos="100000">
                  <a:srgbClr val="9EA0A4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reflection stA="12000" endPos="13000" sy="-100000" algn="bl" rotWithShape="0"/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1800"/>
                <a:buFont typeface="Red Hat Display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02" name="Google Shape;402;p90"/>
            <p:cNvSpPr/>
            <p:nvPr/>
          </p:nvSpPr>
          <p:spPr>
            <a:xfrm>
              <a:off x="18173700" y="3009900"/>
              <a:ext cx="222411" cy="222411"/>
            </a:xfrm>
            <a:custGeom>
              <a:avLst/>
              <a:gdLst/>
              <a:ahLst/>
              <a:cxnLst/>
              <a:rect l="l" t="t" r="r" b="b"/>
              <a:pathLst>
                <a:path w="19678" h="19678" extrusionOk="0">
                  <a:moveTo>
                    <a:pt x="16797" y="2883"/>
                  </a:moveTo>
                  <a:cubicBezTo>
                    <a:pt x="12953" y="-961"/>
                    <a:pt x="6723" y="-961"/>
                    <a:pt x="2882" y="2883"/>
                  </a:cubicBezTo>
                  <a:cubicBezTo>
                    <a:pt x="-961" y="6723"/>
                    <a:pt x="-961" y="12953"/>
                    <a:pt x="2882" y="16797"/>
                  </a:cubicBezTo>
                  <a:cubicBezTo>
                    <a:pt x="6723" y="20639"/>
                    <a:pt x="12953" y="20638"/>
                    <a:pt x="16797" y="16797"/>
                  </a:cubicBezTo>
                  <a:cubicBezTo>
                    <a:pt x="20637" y="12953"/>
                    <a:pt x="20639" y="6723"/>
                    <a:pt x="16797" y="2883"/>
                  </a:cubicBezTo>
                  <a:close/>
                </a:path>
              </a:pathLst>
            </a:custGeom>
            <a:gradFill>
              <a:gsLst>
                <a:gs pos="0">
                  <a:srgbClr val="666666"/>
                </a:gs>
                <a:gs pos="28000">
                  <a:srgbClr val="666666"/>
                </a:gs>
                <a:gs pos="86000">
                  <a:srgbClr val="090909"/>
                </a:gs>
                <a:gs pos="100000">
                  <a:srgbClr val="090909"/>
                </a:gs>
              </a:gsLst>
              <a:lin ang="3558017" scaled="0"/>
            </a:gradFill>
            <a:ln>
              <a:noFill/>
            </a:ln>
            <a:effectLst>
              <a:reflection stA="12000" endPos="13000" sy="-100000" algn="bl" rotWithShape="0"/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1800"/>
                <a:buFont typeface="Red Hat Display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03" name="Google Shape;403;p90"/>
            <p:cNvSpPr/>
            <p:nvPr/>
          </p:nvSpPr>
          <p:spPr>
            <a:xfrm>
              <a:off x="18199100" y="3035300"/>
              <a:ext cx="175284" cy="1752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40" y="21600"/>
                    <a:pt x="0" y="16765"/>
                    <a:pt x="0" y="10803"/>
                  </a:cubicBezTo>
                  <a:cubicBezTo>
                    <a:pt x="0" y="4835"/>
                    <a:pt x="4840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gradFill>
              <a:gsLst>
                <a:gs pos="0">
                  <a:srgbClr val="474747"/>
                </a:gs>
                <a:gs pos="30000">
                  <a:srgbClr val="474747"/>
                </a:gs>
                <a:gs pos="70000">
                  <a:srgbClr val="060606"/>
                </a:gs>
                <a:gs pos="100000">
                  <a:srgbClr val="060606"/>
                </a:gs>
              </a:gsLst>
              <a:lin ang="0" scaled="0"/>
            </a:gradFill>
            <a:ln>
              <a:noFill/>
            </a:ln>
            <a:effectLst>
              <a:reflection stA="12000" endPos="13000" sy="-100000" algn="bl" rotWithShape="0"/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1800"/>
                <a:buFont typeface="Red Hat Display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04" name="Google Shape;404;p90"/>
            <p:cNvSpPr/>
            <p:nvPr/>
          </p:nvSpPr>
          <p:spPr>
            <a:xfrm>
              <a:off x="18262600" y="3098800"/>
              <a:ext cx="43092" cy="430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39" y="21600"/>
                    <a:pt x="0" y="16765"/>
                    <a:pt x="0" y="10803"/>
                  </a:cubicBezTo>
                  <a:cubicBezTo>
                    <a:pt x="0" y="4835"/>
                    <a:pt x="4839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solidFill>
              <a:srgbClr val="557DB1"/>
            </a:solidFill>
            <a:ln>
              <a:noFill/>
            </a:ln>
            <a:effectLst>
              <a:reflection stA="12000" endPos="13000" sy="-100000" algn="bl" rotWithShape="0"/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1800"/>
                <a:buFont typeface="Red Hat Display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405" name="Google Shape;405;p90"/>
          <p:cNvSpPr>
            <a:spLocks noGrp="1"/>
          </p:cNvSpPr>
          <p:nvPr>
            <p:ph type="pic" idx="2"/>
          </p:nvPr>
        </p:nvSpPr>
        <p:spPr>
          <a:xfrm>
            <a:off x="5359505" y="987010"/>
            <a:ext cx="5367300" cy="30375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90"/>
          <p:cNvSpPr txBox="1">
            <a:spLocks noGrp="1"/>
          </p:cNvSpPr>
          <p:nvPr>
            <p:ph type="body" idx="3"/>
          </p:nvPr>
        </p:nvSpPr>
        <p:spPr>
          <a:xfrm>
            <a:off x="571600" y="2152725"/>
            <a:ext cx="3341400" cy="3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▪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‒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▪"/>
              <a:defRPr/>
            </a:lvl5pPr>
            <a:lvl6pPr marL="2743200" lvl="5" indent="-2921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Char char="•"/>
              <a:defRPr sz="1000"/>
            </a:lvl6pPr>
            <a:lvl7pPr marL="3200400" lvl="6" indent="-279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667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600"/>
              <a:buChar char="•"/>
              <a:defRPr sz="600"/>
            </a:lvl8pPr>
            <a:lvl9pPr marL="4114800" lvl="8" indent="-254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400"/>
              <a:buChar char="•"/>
              <a:defRPr sz="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t Mockup">
  <p:cSld name="Tablet Mockup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91"/>
          <p:cNvSpPr/>
          <p:nvPr/>
        </p:nvSpPr>
        <p:spPr>
          <a:xfrm>
            <a:off x="4261930" y="0"/>
            <a:ext cx="7929900" cy="613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200"/>
              <a:buFont typeface="Red Hat Display"/>
              <a:buNone/>
            </a:pPr>
            <a:endParaRPr sz="3200" b="1" i="0" u="none" strike="noStrike" cap="none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grpSp>
        <p:nvGrpSpPr>
          <p:cNvPr id="409" name="Google Shape;409;p91"/>
          <p:cNvGrpSpPr/>
          <p:nvPr/>
        </p:nvGrpSpPr>
        <p:grpSpPr>
          <a:xfrm>
            <a:off x="6358062" y="454361"/>
            <a:ext cx="3737821" cy="5228569"/>
            <a:chOff x="6358062" y="905194"/>
            <a:chExt cx="3737821" cy="5228569"/>
          </a:xfrm>
        </p:grpSpPr>
        <p:grpSp>
          <p:nvGrpSpPr>
            <p:cNvPr id="410" name="Google Shape;410;p91"/>
            <p:cNvGrpSpPr/>
            <p:nvPr/>
          </p:nvGrpSpPr>
          <p:grpSpPr>
            <a:xfrm>
              <a:off x="6358062" y="1976965"/>
              <a:ext cx="21972" cy="562839"/>
              <a:chOff x="1062710" y="3069089"/>
              <a:chExt cx="5122" cy="131207"/>
            </a:xfrm>
          </p:grpSpPr>
          <p:sp>
            <p:nvSpPr>
              <p:cNvPr id="411" name="Google Shape;411;p91"/>
              <p:cNvSpPr/>
              <p:nvPr/>
            </p:nvSpPr>
            <p:spPr>
              <a:xfrm>
                <a:off x="1062875" y="3069089"/>
                <a:ext cx="4957" cy="129389"/>
              </a:xfrm>
              <a:custGeom>
                <a:avLst/>
                <a:gdLst/>
                <a:ahLst/>
                <a:cxnLst/>
                <a:rect l="l" t="t" r="r" b="b"/>
                <a:pathLst>
                  <a:path w="4957" h="129389" extrusionOk="0">
                    <a:moveTo>
                      <a:pt x="4957" y="0"/>
                    </a:moveTo>
                    <a:lnTo>
                      <a:pt x="4957" y="129389"/>
                    </a:lnTo>
                    <a:lnTo>
                      <a:pt x="2479" y="129389"/>
                    </a:lnTo>
                    <a:cubicBezTo>
                      <a:pt x="1983" y="129389"/>
                      <a:pt x="1652" y="129224"/>
                      <a:pt x="1322" y="129059"/>
                    </a:cubicBezTo>
                    <a:cubicBezTo>
                      <a:pt x="496" y="128563"/>
                      <a:pt x="0" y="127406"/>
                      <a:pt x="0" y="125919"/>
                    </a:cubicBezTo>
                    <a:lnTo>
                      <a:pt x="0" y="3470"/>
                    </a:lnTo>
                    <a:cubicBezTo>
                      <a:pt x="0" y="1487"/>
                      <a:pt x="1157" y="0"/>
                      <a:pt x="2644" y="0"/>
                    </a:cubicBezTo>
                    <a:lnTo>
                      <a:pt x="495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E5E5E"/>
                  </a:buClr>
                  <a:buSzPts val="1200"/>
                  <a:buFont typeface="Red Hat Display"/>
                  <a:buNone/>
                </a:pPr>
                <a:endParaRPr sz="1200" b="0" i="0" u="none" strike="noStrike" cap="none">
                  <a:solidFill>
                    <a:srgbClr val="5E5E5E"/>
                  </a:solidFill>
                  <a:latin typeface="Red Hat Display"/>
                  <a:ea typeface="Red Hat Display"/>
                  <a:cs typeface="Red Hat Display"/>
                  <a:sym typeface="Red Hat Display"/>
                </a:endParaRPr>
              </a:p>
            </p:txBody>
          </p:sp>
          <p:sp>
            <p:nvSpPr>
              <p:cNvPr id="412" name="Google Shape;412;p91"/>
              <p:cNvSpPr/>
              <p:nvPr/>
            </p:nvSpPr>
            <p:spPr>
              <a:xfrm>
                <a:off x="1062710" y="3069916"/>
                <a:ext cx="5122" cy="130380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130380" extrusionOk="0">
                    <a:moveTo>
                      <a:pt x="5123" y="0"/>
                    </a:moveTo>
                    <a:lnTo>
                      <a:pt x="5123" y="130381"/>
                    </a:lnTo>
                    <a:lnTo>
                      <a:pt x="2644" y="130381"/>
                    </a:lnTo>
                    <a:cubicBezTo>
                      <a:pt x="1157" y="130381"/>
                      <a:pt x="0" y="128893"/>
                      <a:pt x="0" y="126910"/>
                    </a:cubicBezTo>
                    <a:lnTo>
                      <a:pt x="0" y="4462"/>
                    </a:lnTo>
                    <a:cubicBezTo>
                      <a:pt x="0" y="2479"/>
                      <a:pt x="1157" y="0"/>
                      <a:pt x="2644" y="0"/>
                    </a:cubicBezTo>
                    <a:lnTo>
                      <a:pt x="5123" y="0"/>
                    </a:lnTo>
                    <a:close/>
                  </a:path>
                </a:pathLst>
              </a:custGeom>
              <a:gradFill>
                <a:gsLst>
                  <a:gs pos="0">
                    <a:srgbClr val="302E2E"/>
                  </a:gs>
                  <a:gs pos="24860">
                    <a:srgbClr val="474544"/>
                  </a:gs>
                  <a:gs pos="44970">
                    <a:srgbClr val="575554"/>
                  </a:gs>
                  <a:gs pos="68990">
                    <a:srgbClr val="62605F"/>
                  </a:gs>
                  <a:gs pos="84640">
                    <a:srgbClr val="807D7A"/>
                  </a:gs>
                  <a:gs pos="100000">
                    <a:srgbClr val="888581"/>
                  </a:gs>
                </a:gsLst>
                <a:lin ang="108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E5E5E"/>
                  </a:buClr>
                  <a:buSzPts val="1200"/>
                  <a:buFont typeface="Red Hat Display"/>
                  <a:buNone/>
                </a:pPr>
                <a:endParaRPr sz="1200" b="0" i="0" u="none" strike="noStrike" cap="none">
                  <a:solidFill>
                    <a:srgbClr val="5E5E5E"/>
                  </a:solidFill>
                  <a:latin typeface="Red Hat Display"/>
                  <a:ea typeface="Red Hat Display"/>
                  <a:cs typeface="Red Hat Display"/>
                  <a:sym typeface="Red Hat Display"/>
                </a:endParaRPr>
              </a:p>
            </p:txBody>
          </p:sp>
          <p:sp>
            <p:nvSpPr>
              <p:cNvPr id="413" name="Google Shape;413;p91"/>
              <p:cNvSpPr/>
              <p:nvPr/>
            </p:nvSpPr>
            <p:spPr>
              <a:xfrm>
                <a:off x="1064032" y="3069916"/>
                <a:ext cx="3304" cy="130380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130380" extrusionOk="0">
                    <a:moveTo>
                      <a:pt x="3140" y="130381"/>
                    </a:moveTo>
                    <a:lnTo>
                      <a:pt x="2479" y="130381"/>
                    </a:lnTo>
                    <a:cubicBezTo>
                      <a:pt x="1487" y="130381"/>
                      <a:pt x="496" y="129554"/>
                      <a:pt x="165" y="128232"/>
                    </a:cubicBezTo>
                    <a:cubicBezTo>
                      <a:pt x="0" y="127902"/>
                      <a:pt x="0" y="127406"/>
                      <a:pt x="0" y="126910"/>
                    </a:cubicBezTo>
                    <a:lnTo>
                      <a:pt x="0" y="3470"/>
                    </a:lnTo>
                    <a:cubicBezTo>
                      <a:pt x="0" y="1487"/>
                      <a:pt x="1157" y="0"/>
                      <a:pt x="2644" y="0"/>
                    </a:cubicBezTo>
                    <a:lnTo>
                      <a:pt x="3305" y="0"/>
                    </a:lnTo>
                    <a:cubicBezTo>
                      <a:pt x="1818" y="0"/>
                      <a:pt x="661" y="1487"/>
                      <a:pt x="661" y="3470"/>
                    </a:cubicBezTo>
                    <a:lnTo>
                      <a:pt x="661" y="126910"/>
                    </a:lnTo>
                    <a:cubicBezTo>
                      <a:pt x="661" y="127406"/>
                      <a:pt x="661" y="127902"/>
                      <a:pt x="826" y="128232"/>
                    </a:cubicBezTo>
                    <a:cubicBezTo>
                      <a:pt x="1157" y="129389"/>
                      <a:pt x="2148" y="130381"/>
                      <a:pt x="3140" y="13038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4E4E4"/>
                  </a:gs>
                  <a:gs pos="3282">
                    <a:srgbClr val="C7C6C6"/>
                  </a:gs>
                  <a:gs pos="8859">
                    <a:srgbClr val="9C9B9B"/>
                  </a:gs>
                  <a:gs pos="14690">
                    <a:srgbClr val="767575"/>
                  </a:gs>
                  <a:gs pos="20730">
                    <a:srgbClr val="585656"/>
                  </a:gs>
                  <a:gs pos="27020">
                    <a:srgbClr val="413E3E"/>
                  </a:gs>
                  <a:gs pos="33670">
                    <a:srgbClr val="302D2D"/>
                  </a:gs>
                  <a:gs pos="40950">
                    <a:srgbClr val="262323"/>
                  </a:gs>
                  <a:gs pos="50000">
                    <a:srgbClr val="232020"/>
                  </a:gs>
                  <a:gs pos="100000">
                    <a:srgbClr val="232020"/>
                  </a:gs>
                </a:gsLst>
                <a:lin ang="16564085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E5E5E"/>
                  </a:buClr>
                  <a:buSzPts val="1200"/>
                  <a:buFont typeface="Red Hat Display"/>
                  <a:buNone/>
                </a:pPr>
                <a:endParaRPr sz="1200" b="0" i="0" u="none" strike="noStrike" cap="none">
                  <a:solidFill>
                    <a:srgbClr val="5E5E5E"/>
                  </a:solidFill>
                  <a:latin typeface="Red Hat Display"/>
                  <a:ea typeface="Red Hat Display"/>
                  <a:cs typeface="Red Hat Display"/>
                  <a:sym typeface="Red Hat Display"/>
                </a:endParaRPr>
              </a:p>
            </p:txBody>
          </p:sp>
        </p:grpSp>
        <p:grpSp>
          <p:nvGrpSpPr>
            <p:cNvPr id="414" name="Google Shape;414;p91"/>
            <p:cNvGrpSpPr/>
            <p:nvPr/>
          </p:nvGrpSpPr>
          <p:grpSpPr>
            <a:xfrm>
              <a:off x="10073911" y="2092521"/>
              <a:ext cx="21972" cy="331748"/>
              <a:chOff x="1928940" y="3096025"/>
              <a:chExt cx="5122" cy="77336"/>
            </a:xfrm>
          </p:grpSpPr>
          <p:sp>
            <p:nvSpPr>
              <p:cNvPr id="415" name="Google Shape;415;p91"/>
              <p:cNvSpPr/>
              <p:nvPr/>
            </p:nvSpPr>
            <p:spPr>
              <a:xfrm>
                <a:off x="1928940" y="3096025"/>
                <a:ext cx="4957" cy="75518"/>
              </a:xfrm>
              <a:custGeom>
                <a:avLst/>
                <a:gdLst/>
                <a:ahLst/>
                <a:cxnLst/>
                <a:rect l="l" t="t" r="r" b="b"/>
                <a:pathLst>
                  <a:path w="4957" h="75518" extrusionOk="0">
                    <a:moveTo>
                      <a:pt x="0" y="0"/>
                    </a:moveTo>
                    <a:lnTo>
                      <a:pt x="0" y="75518"/>
                    </a:lnTo>
                    <a:lnTo>
                      <a:pt x="2479" y="75518"/>
                    </a:lnTo>
                    <a:cubicBezTo>
                      <a:pt x="2974" y="75518"/>
                      <a:pt x="3305" y="75353"/>
                      <a:pt x="3635" y="75188"/>
                    </a:cubicBezTo>
                    <a:cubicBezTo>
                      <a:pt x="4462" y="74692"/>
                      <a:pt x="4957" y="73535"/>
                      <a:pt x="4957" y="72048"/>
                    </a:cubicBezTo>
                    <a:lnTo>
                      <a:pt x="4957" y="3470"/>
                    </a:lnTo>
                    <a:cubicBezTo>
                      <a:pt x="4957" y="1487"/>
                      <a:pt x="3801" y="0"/>
                      <a:pt x="231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E5E5E"/>
                  </a:buClr>
                  <a:buSzPts val="1200"/>
                  <a:buFont typeface="Red Hat Display"/>
                  <a:buNone/>
                </a:pPr>
                <a:endParaRPr sz="1200" b="0" i="0" u="none" strike="noStrike" cap="none">
                  <a:solidFill>
                    <a:srgbClr val="5E5E5E"/>
                  </a:solidFill>
                  <a:latin typeface="Red Hat Display"/>
                  <a:ea typeface="Red Hat Display"/>
                  <a:cs typeface="Red Hat Display"/>
                  <a:sym typeface="Red Hat Display"/>
                </a:endParaRPr>
              </a:p>
            </p:txBody>
          </p:sp>
          <p:sp>
            <p:nvSpPr>
              <p:cNvPr id="416" name="Google Shape;416;p91"/>
              <p:cNvSpPr/>
              <p:nvPr/>
            </p:nvSpPr>
            <p:spPr>
              <a:xfrm>
                <a:off x="1928940" y="3096686"/>
                <a:ext cx="5122" cy="76509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76509" extrusionOk="0">
                    <a:moveTo>
                      <a:pt x="0" y="0"/>
                    </a:moveTo>
                    <a:lnTo>
                      <a:pt x="0" y="76510"/>
                    </a:lnTo>
                    <a:lnTo>
                      <a:pt x="2479" y="76510"/>
                    </a:lnTo>
                    <a:cubicBezTo>
                      <a:pt x="3966" y="76510"/>
                      <a:pt x="5123" y="75023"/>
                      <a:pt x="5123" y="73040"/>
                    </a:cubicBezTo>
                    <a:lnTo>
                      <a:pt x="5123" y="4462"/>
                    </a:lnTo>
                    <a:cubicBezTo>
                      <a:pt x="5123" y="2479"/>
                      <a:pt x="3966" y="0"/>
                      <a:pt x="247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474544"/>
                  </a:gs>
                  <a:gs pos="28770">
                    <a:srgbClr val="62605F"/>
                  </a:gs>
                  <a:gs pos="57820">
                    <a:srgbClr val="807D7A"/>
                  </a:gs>
                  <a:gs pos="100000">
                    <a:srgbClr val="88858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E5E5E"/>
                  </a:buClr>
                  <a:buSzPts val="1200"/>
                  <a:buFont typeface="Red Hat Display"/>
                  <a:buNone/>
                </a:pPr>
                <a:endParaRPr sz="1200" b="0" i="0" u="none" strike="noStrike" cap="none">
                  <a:solidFill>
                    <a:srgbClr val="5E5E5E"/>
                  </a:solidFill>
                  <a:latin typeface="Red Hat Display"/>
                  <a:ea typeface="Red Hat Display"/>
                  <a:cs typeface="Red Hat Display"/>
                  <a:sym typeface="Red Hat Display"/>
                </a:endParaRPr>
              </a:p>
            </p:txBody>
          </p:sp>
          <p:sp>
            <p:nvSpPr>
              <p:cNvPr id="417" name="Google Shape;417;p91"/>
              <p:cNvSpPr/>
              <p:nvPr/>
            </p:nvSpPr>
            <p:spPr>
              <a:xfrm>
                <a:off x="1929601" y="3096686"/>
                <a:ext cx="3304" cy="76675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76675" extrusionOk="0">
                    <a:moveTo>
                      <a:pt x="165" y="76675"/>
                    </a:moveTo>
                    <a:lnTo>
                      <a:pt x="826" y="76675"/>
                    </a:lnTo>
                    <a:cubicBezTo>
                      <a:pt x="1818" y="76675"/>
                      <a:pt x="2809" y="75849"/>
                      <a:pt x="3140" y="74527"/>
                    </a:cubicBezTo>
                    <a:cubicBezTo>
                      <a:pt x="3305" y="74196"/>
                      <a:pt x="3305" y="73701"/>
                      <a:pt x="3305" y="73205"/>
                    </a:cubicBezTo>
                    <a:lnTo>
                      <a:pt x="3305" y="3470"/>
                    </a:lnTo>
                    <a:cubicBezTo>
                      <a:pt x="3305" y="1487"/>
                      <a:pt x="2148" y="0"/>
                      <a:pt x="661" y="0"/>
                    </a:cubicBezTo>
                    <a:lnTo>
                      <a:pt x="0" y="0"/>
                    </a:lnTo>
                    <a:cubicBezTo>
                      <a:pt x="1487" y="0"/>
                      <a:pt x="2644" y="1487"/>
                      <a:pt x="2644" y="3470"/>
                    </a:cubicBezTo>
                    <a:lnTo>
                      <a:pt x="2644" y="73040"/>
                    </a:lnTo>
                    <a:cubicBezTo>
                      <a:pt x="2644" y="73535"/>
                      <a:pt x="2644" y="74031"/>
                      <a:pt x="2479" y="74362"/>
                    </a:cubicBezTo>
                    <a:cubicBezTo>
                      <a:pt x="2148" y="75849"/>
                      <a:pt x="1157" y="76675"/>
                      <a:pt x="165" y="76675"/>
                    </a:cubicBezTo>
                    <a:close/>
                  </a:path>
                </a:pathLst>
              </a:custGeom>
              <a:gradFill>
                <a:gsLst>
                  <a:gs pos="0">
                    <a:srgbClr val="E4E4E4"/>
                  </a:gs>
                  <a:gs pos="3282">
                    <a:srgbClr val="C7C6C6"/>
                  </a:gs>
                  <a:gs pos="8859">
                    <a:srgbClr val="9C9B9B"/>
                  </a:gs>
                  <a:gs pos="14690">
                    <a:srgbClr val="767575"/>
                  </a:gs>
                  <a:gs pos="20730">
                    <a:srgbClr val="585656"/>
                  </a:gs>
                  <a:gs pos="27020">
                    <a:srgbClr val="413E3E"/>
                  </a:gs>
                  <a:gs pos="33670">
                    <a:srgbClr val="302D2D"/>
                  </a:gs>
                  <a:gs pos="40950">
                    <a:srgbClr val="262323"/>
                  </a:gs>
                  <a:gs pos="50000">
                    <a:srgbClr val="232020"/>
                  </a:gs>
                  <a:gs pos="100000">
                    <a:srgbClr val="232020"/>
                  </a:gs>
                </a:gsLst>
                <a:lin ang="15833027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E5E5E"/>
                  </a:buClr>
                  <a:buSzPts val="1200"/>
                  <a:buFont typeface="Red Hat Display"/>
                  <a:buNone/>
                </a:pPr>
                <a:endParaRPr sz="1200" b="0" i="0" u="none" strike="noStrike" cap="none">
                  <a:solidFill>
                    <a:srgbClr val="5E5E5E"/>
                  </a:solidFill>
                  <a:latin typeface="Red Hat Display"/>
                  <a:ea typeface="Red Hat Display"/>
                  <a:cs typeface="Red Hat Display"/>
                  <a:sym typeface="Red Hat Display"/>
                </a:endParaRPr>
              </a:p>
            </p:txBody>
          </p:sp>
        </p:grpSp>
        <p:sp>
          <p:nvSpPr>
            <p:cNvPr id="418" name="Google Shape;418;p91"/>
            <p:cNvSpPr/>
            <p:nvPr/>
          </p:nvSpPr>
          <p:spPr>
            <a:xfrm>
              <a:off x="6372979" y="905202"/>
              <a:ext cx="3710455" cy="5227528"/>
            </a:xfrm>
            <a:custGeom>
              <a:avLst/>
              <a:gdLst/>
              <a:ahLst/>
              <a:cxnLst/>
              <a:rect l="l" t="t" r="r" b="b"/>
              <a:pathLst>
                <a:path w="864908" h="1218538" extrusionOk="0">
                  <a:moveTo>
                    <a:pt x="0" y="88242"/>
                  </a:moveTo>
                  <a:lnTo>
                    <a:pt x="0" y="1130461"/>
                  </a:lnTo>
                  <a:cubicBezTo>
                    <a:pt x="0" y="1146490"/>
                    <a:pt x="4296" y="1161693"/>
                    <a:pt x="11898" y="1174583"/>
                  </a:cubicBezTo>
                  <a:cubicBezTo>
                    <a:pt x="18673" y="1186315"/>
                    <a:pt x="28092" y="1196395"/>
                    <a:pt x="39494" y="1203832"/>
                  </a:cubicBezTo>
                  <a:cubicBezTo>
                    <a:pt x="46269" y="1208458"/>
                    <a:pt x="53706" y="1211929"/>
                    <a:pt x="61637" y="1214407"/>
                  </a:cubicBezTo>
                  <a:cubicBezTo>
                    <a:pt x="62299" y="1214573"/>
                    <a:pt x="62959" y="1214738"/>
                    <a:pt x="63620" y="1215068"/>
                  </a:cubicBezTo>
                  <a:cubicBezTo>
                    <a:pt x="64281" y="1215234"/>
                    <a:pt x="64942" y="1215399"/>
                    <a:pt x="65603" y="1215564"/>
                  </a:cubicBezTo>
                  <a:cubicBezTo>
                    <a:pt x="67586" y="1216060"/>
                    <a:pt x="69569" y="1216556"/>
                    <a:pt x="71718" y="1216886"/>
                  </a:cubicBezTo>
                  <a:cubicBezTo>
                    <a:pt x="72379" y="1217051"/>
                    <a:pt x="73040" y="1217217"/>
                    <a:pt x="73701" y="1217217"/>
                  </a:cubicBezTo>
                  <a:cubicBezTo>
                    <a:pt x="75023" y="1217382"/>
                    <a:pt x="76510" y="1217712"/>
                    <a:pt x="77832" y="1217878"/>
                  </a:cubicBezTo>
                  <a:cubicBezTo>
                    <a:pt x="78823" y="1218043"/>
                    <a:pt x="79980" y="1218043"/>
                    <a:pt x="80972" y="1218208"/>
                  </a:cubicBezTo>
                  <a:cubicBezTo>
                    <a:pt x="81963" y="1218373"/>
                    <a:pt x="83120" y="1218373"/>
                    <a:pt x="84111" y="1218373"/>
                  </a:cubicBezTo>
                  <a:cubicBezTo>
                    <a:pt x="85598" y="1218373"/>
                    <a:pt x="86920" y="1218539"/>
                    <a:pt x="88408" y="1218539"/>
                  </a:cubicBezTo>
                  <a:lnTo>
                    <a:pt x="776666" y="1218539"/>
                  </a:lnTo>
                  <a:cubicBezTo>
                    <a:pt x="778153" y="1218539"/>
                    <a:pt x="779640" y="1218539"/>
                    <a:pt x="781128" y="1218373"/>
                  </a:cubicBezTo>
                  <a:cubicBezTo>
                    <a:pt x="781623" y="1218373"/>
                    <a:pt x="782119" y="1218373"/>
                    <a:pt x="782615" y="1218373"/>
                  </a:cubicBezTo>
                  <a:cubicBezTo>
                    <a:pt x="782945" y="1218373"/>
                    <a:pt x="783110" y="1218373"/>
                    <a:pt x="783441" y="1218373"/>
                  </a:cubicBezTo>
                  <a:cubicBezTo>
                    <a:pt x="784102" y="1218373"/>
                    <a:pt x="784928" y="1218208"/>
                    <a:pt x="785589" y="1218208"/>
                  </a:cubicBezTo>
                  <a:cubicBezTo>
                    <a:pt x="786415" y="1218208"/>
                    <a:pt x="787076" y="1218043"/>
                    <a:pt x="787903" y="1217878"/>
                  </a:cubicBezTo>
                  <a:cubicBezTo>
                    <a:pt x="788564" y="1217712"/>
                    <a:pt x="789225" y="1217712"/>
                    <a:pt x="790051" y="1217547"/>
                  </a:cubicBezTo>
                  <a:cubicBezTo>
                    <a:pt x="790712" y="1217382"/>
                    <a:pt x="791373" y="1217382"/>
                    <a:pt x="792199" y="1217217"/>
                  </a:cubicBezTo>
                  <a:cubicBezTo>
                    <a:pt x="792364" y="1217217"/>
                    <a:pt x="792364" y="1217217"/>
                    <a:pt x="792530" y="1217217"/>
                  </a:cubicBezTo>
                  <a:cubicBezTo>
                    <a:pt x="793852" y="1217051"/>
                    <a:pt x="795339" y="1216721"/>
                    <a:pt x="796661" y="1216390"/>
                  </a:cubicBezTo>
                  <a:cubicBezTo>
                    <a:pt x="798809" y="1215895"/>
                    <a:pt x="800957" y="1215399"/>
                    <a:pt x="802940" y="1214738"/>
                  </a:cubicBezTo>
                  <a:cubicBezTo>
                    <a:pt x="805915" y="1213746"/>
                    <a:pt x="808889" y="1212755"/>
                    <a:pt x="811698" y="1211433"/>
                  </a:cubicBezTo>
                  <a:cubicBezTo>
                    <a:pt x="816491" y="1209285"/>
                    <a:pt x="820952" y="1206806"/>
                    <a:pt x="825249" y="1203997"/>
                  </a:cubicBezTo>
                  <a:cubicBezTo>
                    <a:pt x="825249" y="1203997"/>
                    <a:pt x="825414" y="1203997"/>
                    <a:pt x="825414" y="1203832"/>
                  </a:cubicBezTo>
                  <a:cubicBezTo>
                    <a:pt x="829049" y="1201353"/>
                    <a:pt x="832520" y="1198709"/>
                    <a:pt x="835825" y="1195734"/>
                  </a:cubicBezTo>
                  <a:cubicBezTo>
                    <a:pt x="835825" y="1195734"/>
                    <a:pt x="835990" y="1195569"/>
                    <a:pt x="835990" y="1195569"/>
                  </a:cubicBezTo>
                  <a:cubicBezTo>
                    <a:pt x="841773" y="1190281"/>
                    <a:pt x="846896" y="1184167"/>
                    <a:pt x="851193" y="1177557"/>
                  </a:cubicBezTo>
                  <a:cubicBezTo>
                    <a:pt x="851854" y="1176400"/>
                    <a:pt x="852515" y="1175409"/>
                    <a:pt x="853176" y="1174252"/>
                  </a:cubicBezTo>
                  <a:cubicBezTo>
                    <a:pt x="860612" y="1161363"/>
                    <a:pt x="864908" y="1146325"/>
                    <a:pt x="864908" y="1130296"/>
                  </a:cubicBezTo>
                  <a:lnTo>
                    <a:pt x="864908" y="88242"/>
                  </a:lnTo>
                  <a:cubicBezTo>
                    <a:pt x="864908" y="75023"/>
                    <a:pt x="861934" y="62464"/>
                    <a:pt x="856646" y="51062"/>
                  </a:cubicBezTo>
                  <a:cubicBezTo>
                    <a:pt x="856646" y="51062"/>
                    <a:pt x="856646" y="50896"/>
                    <a:pt x="856646" y="50896"/>
                  </a:cubicBezTo>
                  <a:cubicBezTo>
                    <a:pt x="855159" y="47591"/>
                    <a:pt x="853341" y="44452"/>
                    <a:pt x="851523" y="41312"/>
                  </a:cubicBezTo>
                  <a:cubicBezTo>
                    <a:pt x="851358" y="41147"/>
                    <a:pt x="851358" y="40981"/>
                    <a:pt x="851193" y="40651"/>
                  </a:cubicBezTo>
                  <a:cubicBezTo>
                    <a:pt x="850201" y="38999"/>
                    <a:pt x="849044" y="37346"/>
                    <a:pt x="847888" y="35859"/>
                  </a:cubicBezTo>
                  <a:cubicBezTo>
                    <a:pt x="844583" y="31232"/>
                    <a:pt x="840617" y="26935"/>
                    <a:pt x="836486" y="23135"/>
                  </a:cubicBezTo>
                  <a:cubicBezTo>
                    <a:pt x="836320" y="22969"/>
                    <a:pt x="836155" y="22804"/>
                    <a:pt x="835990" y="22639"/>
                  </a:cubicBezTo>
                  <a:cubicBezTo>
                    <a:pt x="829049" y="16360"/>
                    <a:pt x="820952" y="11072"/>
                    <a:pt x="812194" y="7271"/>
                  </a:cubicBezTo>
                  <a:cubicBezTo>
                    <a:pt x="804097" y="3801"/>
                    <a:pt x="795504" y="1487"/>
                    <a:pt x="786581" y="496"/>
                  </a:cubicBezTo>
                  <a:cubicBezTo>
                    <a:pt x="784928" y="330"/>
                    <a:pt x="783110" y="165"/>
                    <a:pt x="781293" y="165"/>
                  </a:cubicBezTo>
                  <a:cubicBezTo>
                    <a:pt x="779805" y="165"/>
                    <a:pt x="778484" y="0"/>
                    <a:pt x="776996" y="0"/>
                  </a:cubicBezTo>
                  <a:lnTo>
                    <a:pt x="88077" y="0"/>
                  </a:lnTo>
                  <a:cubicBezTo>
                    <a:pt x="87251" y="0"/>
                    <a:pt x="86590" y="0"/>
                    <a:pt x="85764" y="0"/>
                  </a:cubicBezTo>
                  <a:cubicBezTo>
                    <a:pt x="84442" y="0"/>
                    <a:pt x="83120" y="165"/>
                    <a:pt x="81798" y="165"/>
                  </a:cubicBezTo>
                  <a:cubicBezTo>
                    <a:pt x="81137" y="165"/>
                    <a:pt x="80311" y="330"/>
                    <a:pt x="79650" y="330"/>
                  </a:cubicBezTo>
                  <a:cubicBezTo>
                    <a:pt x="78989" y="330"/>
                    <a:pt x="78328" y="496"/>
                    <a:pt x="77501" y="496"/>
                  </a:cubicBezTo>
                  <a:cubicBezTo>
                    <a:pt x="76179" y="661"/>
                    <a:pt x="74692" y="826"/>
                    <a:pt x="73370" y="1157"/>
                  </a:cubicBezTo>
                  <a:cubicBezTo>
                    <a:pt x="70726" y="1652"/>
                    <a:pt x="68082" y="2148"/>
                    <a:pt x="65603" y="2809"/>
                  </a:cubicBezTo>
                  <a:cubicBezTo>
                    <a:pt x="63951" y="3305"/>
                    <a:pt x="62133" y="3801"/>
                    <a:pt x="60481" y="4296"/>
                  </a:cubicBezTo>
                  <a:cubicBezTo>
                    <a:pt x="60481" y="4296"/>
                    <a:pt x="60316" y="4296"/>
                    <a:pt x="60316" y="4296"/>
                  </a:cubicBezTo>
                  <a:cubicBezTo>
                    <a:pt x="57837" y="5123"/>
                    <a:pt x="55358" y="6114"/>
                    <a:pt x="52879" y="7106"/>
                  </a:cubicBezTo>
                  <a:cubicBezTo>
                    <a:pt x="52549" y="7271"/>
                    <a:pt x="52218" y="7436"/>
                    <a:pt x="51888" y="7601"/>
                  </a:cubicBezTo>
                  <a:cubicBezTo>
                    <a:pt x="51227" y="7932"/>
                    <a:pt x="50731" y="8097"/>
                    <a:pt x="50070" y="8428"/>
                  </a:cubicBezTo>
                  <a:cubicBezTo>
                    <a:pt x="49409" y="8758"/>
                    <a:pt x="48913" y="9089"/>
                    <a:pt x="48252" y="9254"/>
                  </a:cubicBezTo>
                  <a:cubicBezTo>
                    <a:pt x="47096" y="9915"/>
                    <a:pt x="45939" y="10576"/>
                    <a:pt x="44782" y="11237"/>
                  </a:cubicBezTo>
                  <a:cubicBezTo>
                    <a:pt x="44121" y="11567"/>
                    <a:pt x="43295" y="12063"/>
                    <a:pt x="42634" y="12559"/>
                  </a:cubicBezTo>
                  <a:cubicBezTo>
                    <a:pt x="41147" y="13385"/>
                    <a:pt x="39825" y="14377"/>
                    <a:pt x="38338" y="15203"/>
                  </a:cubicBezTo>
                  <a:cubicBezTo>
                    <a:pt x="34867" y="17516"/>
                    <a:pt x="31562" y="20160"/>
                    <a:pt x="28423" y="22969"/>
                  </a:cubicBezTo>
                  <a:cubicBezTo>
                    <a:pt x="27762" y="23630"/>
                    <a:pt x="27101" y="24291"/>
                    <a:pt x="26440" y="24952"/>
                  </a:cubicBezTo>
                  <a:cubicBezTo>
                    <a:pt x="26440" y="24952"/>
                    <a:pt x="26274" y="25118"/>
                    <a:pt x="26274" y="25118"/>
                  </a:cubicBezTo>
                  <a:cubicBezTo>
                    <a:pt x="25613" y="25779"/>
                    <a:pt x="24952" y="26440"/>
                    <a:pt x="24291" y="27101"/>
                  </a:cubicBezTo>
                  <a:cubicBezTo>
                    <a:pt x="23630" y="27762"/>
                    <a:pt x="22969" y="28423"/>
                    <a:pt x="22308" y="29249"/>
                  </a:cubicBezTo>
                  <a:cubicBezTo>
                    <a:pt x="21978" y="29579"/>
                    <a:pt x="21813" y="29745"/>
                    <a:pt x="21647" y="30075"/>
                  </a:cubicBezTo>
                  <a:cubicBezTo>
                    <a:pt x="21482" y="30240"/>
                    <a:pt x="21152" y="30571"/>
                    <a:pt x="20987" y="30736"/>
                  </a:cubicBezTo>
                  <a:cubicBezTo>
                    <a:pt x="20987" y="30901"/>
                    <a:pt x="20821" y="30901"/>
                    <a:pt x="20821" y="31067"/>
                  </a:cubicBezTo>
                  <a:cubicBezTo>
                    <a:pt x="18012" y="34206"/>
                    <a:pt x="15533" y="37677"/>
                    <a:pt x="13385" y="41147"/>
                  </a:cubicBezTo>
                  <a:cubicBezTo>
                    <a:pt x="12063" y="43130"/>
                    <a:pt x="10906" y="45113"/>
                    <a:pt x="9915" y="47261"/>
                  </a:cubicBezTo>
                  <a:cubicBezTo>
                    <a:pt x="9419" y="48252"/>
                    <a:pt x="8758" y="49409"/>
                    <a:pt x="8262" y="50566"/>
                  </a:cubicBezTo>
                  <a:cubicBezTo>
                    <a:pt x="2974" y="62298"/>
                    <a:pt x="0" y="74857"/>
                    <a:pt x="0" y="88242"/>
                  </a:cubicBezTo>
                  <a:close/>
                </a:path>
              </a:pathLst>
            </a:custGeom>
            <a:gradFill>
              <a:gsLst>
                <a:gs pos="0">
                  <a:srgbClr val="504D4D"/>
                </a:gs>
                <a:gs pos="49000">
                  <a:srgbClr val="504D4D"/>
                </a:gs>
                <a:gs pos="52160">
                  <a:srgbClr val="545151"/>
                </a:gs>
                <a:gs pos="55580">
                  <a:srgbClr val="615E5E"/>
                </a:gs>
                <a:gs pos="59120">
                  <a:srgbClr val="767474"/>
                </a:gs>
                <a:gs pos="62759">
                  <a:srgbClr val="949292"/>
                </a:gs>
                <a:gs pos="66410">
                  <a:srgbClr val="BAB9B9"/>
                </a:gs>
                <a:gs pos="69830">
                  <a:srgbClr val="E4E4E4"/>
                </a:gs>
                <a:gs pos="80280">
                  <a:srgbClr val="504D4D"/>
                </a:gs>
                <a:gs pos="83300">
                  <a:srgbClr val="545151"/>
                </a:gs>
                <a:gs pos="86570">
                  <a:srgbClr val="615E5E"/>
                </a:gs>
                <a:gs pos="89950">
                  <a:srgbClr val="777472"/>
                </a:gs>
                <a:gs pos="90220">
                  <a:srgbClr val="797674"/>
                </a:gs>
                <a:gs pos="97550">
                  <a:srgbClr val="C8C8C7"/>
                </a:gs>
                <a:gs pos="100000">
                  <a:srgbClr val="E4E4E4"/>
                </a:gs>
              </a:gsLst>
              <a:lin ang="108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1200"/>
                <a:buFont typeface="Red Hat Display"/>
                <a:buNone/>
              </a:pPr>
              <a:endParaRPr sz="1200" b="0" i="0" u="none" strike="noStrike" cap="none">
                <a:solidFill>
                  <a:srgbClr val="5E5E5E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419" name="Google Shape;419;p91"/>
            <p:cNvSpPr/>
            <p:nvPr/>
          </p:nvSpPr>
          <p:spPr>
            <a:xfrm>
              <a:off x="6381486" y="912996"/>
              <a:ext cx="3690605" cy="5214057"/>
            </a:xfrm>
            <a:custGeom>
              <a:avLst/>
              <a:gdLst/>
              <a:ahLst/>
              <a:cxnLst/>
              <a:rect l="l" t="t" r="r" b="b"/>
              <a:pathLst>
                <a:path w="860281" h="1215398" extrusionOk="0">
                  <a:moveTo>
                    <a:pt x="774517" y="1215068"/>
                  </a:moveTo>
                  <a:cubicBezTo>
                    <a:pt x="776170" y="1215068"/>
                    <a:pt x="777492" y="1215068"/>
                    <a:pt x="778814" y="1214903"/>
                  </a:cubicBezTo>
                  <a:cubicBezTo>
                    <a:pt x="779310" y="1214903"/>
                    <a:pt x="779806" y="1214903"/>
                    <a:pt x="780136" y="1214903"/>
                  </a:cubicBezTo>
                  <a:cubicBezTo>
                    <a:pt x="780466" y="1214903"/>
                    <a:pt x="780632" y="1214903"/>
                    <a:pt x="780962" y="1214903"/>
                  </a:cubicBezTo>
                  <a:cubicBezTo>
                    <a:pt x="781788" y="1214903"/>
                    <a:pt x="782449" y="1214738"/>
                    <a:pt x="783276" y="1214738"/>
                  </a:cubicBezTo>
                  <a:cubicBezTo>
                    <a:pt x="784102" y="1214738"/>
                    <a:pt x="784763" y="1214573"/>
                    <a:pt x="785424" y="1214407"/>
                  </a:cubicBezTo>
                  <a:cubicBezTo>
                    <a:pt x="786085" y="1214242"/>
                    <a:pt x="786746" y="1214242"/>
                    <a:pt x="787407" y="1214077"/>
                  </a:cubicBezTo>
                  <a:cubicBezTo>
                    <a:pt x="788068" y="1213912"/>
                    <a:pt x="788729" y="1213912"/>
                    <a:pt x="789225" y="1213746"/>
                  </a:cubicBezTo>
                  <a:cubicBezTo>
                    <a:pt x="791042" y="1213416"/>
                    <a:pt x="792364" y="1213085"/>
                    <a:pt x="793686" y="1212920"/>
                  </a:cubicBezTo>
                  <a:cubicBezTo>
                    <a:pt x="795835" y="1212424"/>
                    <a:pt x="797983" y="1211929"/>
                    <a:pt x="799801" y="1211268"/>
                  </a:cubicBezTo>
                  <a:cubicBezTo>
                    <a:pt x="802775" y="1210276"/>
                    <a:pt x="805584" y="1209285"/>
                    <a:pt x="808393" y="1208128"/>
                  </a:cubicBezTo>
                  <a:cubicBezTo>
                    <a:pt x="813186" y="1206145"/>
                    <a:pt x="817647" y="1203666"/>
                    <a:pt x="821778" y="1200857"/>
                  </a:cubicBezTo>
                  <a:lnTo>
                    <a:pt x="821944" y="1200692"/>
                  </a:lnTo>
                  <a:cubicBezTo>
                    <a:pt x="825579" y="1198378"/>
                    <a:pt x="828884" y="1195734"/>
                    <a:pt x="832024" y="1192925"/>
                  </a:cubicBezTo>
                  <a:lnTo>
                    <a:pt x="832189" y="1192760"/>
                  </a:lnTo>
                  <a:cubicBezTo>
                    <a:pt x="837973" y="1187637"/>
                    <a:pt x="842930" y="1181523"/>
                    <a:pt x="847061" y="1175078"/>
                  </a:cubicBezTo>
                  <a:cubicBezTo>
                    <a:pt x="847722" y="1174087"/>
                    <a:pt x="848218" y="1173261"/>
                    <a:pt x="848714" y="1172269"/>
                  </a:cubicBezTo>
                  <a:lnTo>
                    <a:pt x="848879" y="1171939"/>
                  </a:lnTo>
                  <a:cubicBezTo>
                    <a:pt x="856315" y="1158884"/>
                    <a:pt x="860281" y="1144012"/>
                    <a:pt x="860281" y="1128974"/>
                  </a:cubicBezTo>
                  <a:lnTo>
                    <a:pt x="860281" y="86425"/>
                  </a:lnTo>
                  <a:cubicBezTo>
                    <a:pt x="860281" y="73701"/>
                    <a:pt x="857637" y="61472"/>
                    <a:pt x="852184" y="50070"/>
                  </a:cubicBezTo>
                  <a:lnTo>
                    <a:pt x="852184" y="49905"/>
                  </a:lnTo>
                  <a:cubicBezTo>
                    <a:pt x="850697" y="46600"/>
                    <a:pt x="848879" y="43460"/>
                    <a:pt x="847061" y="40486"/>
                  </a:cubicBezTo>
                  <a:cubicBezTo>
                    <a:pt x="846896" y="40321"/>
                    <a:pt x="846896" y="40155"/>
                    <a:pt x="846731" y="39990"/>
                  </a:cubicBezTo>
                  <a:lnTo>
                    <a:pt x="846400" y="39494"/>
                  </a:lnTo>
                  <a:cubicBezTo>
                    <a:pt x="845409" y="38007"/>
                    <a:pt x="844417" y="36520"/>
                    <a:pt x="843426" y="35198"/>
                  </a:cubicBezTo>
                  <a:cubicBezTo>
                    <a:pt x="840121" y="30736"/>
                    <a:pt x="836320" y="26440"/>
                    <a:pt x="832189" y="22804"/>
                  </a:cubicBezTo>
                  <a:cubicBezTo>
                    <a:pt x="832189" y="22804"/>
                    <a:pt x="831693" y="22308"/>
                    <a:pt x="831693" y="22308"/>
                  </a:cubicBezTo>
                  <a:lnTo>
                    <a:pt x="831032" y="21813"/>
                  </a:lnTo>
                  <a:cubicBezTo>
                    <a:pt x="824257" y="15699"/>
                    <a:pt x="816656" y="10906"/>
                    <a:pt x="808393" y="7271"/>
                  </a:cubicBezTo>
                  <a:lnTo>
                    <a:pt x="808063" y="7106"/>
                  </a:lnTo>
                  <a:cubicBezTo>
                    <a:pt x="800131" y="3635"/>
                    <a:pt x="791869" y="1487"/>
                    <a:pt x="783276" y="496"/>
                  </a:cubicBezTo>
                  <a:cubicBezTo>
                    <a:pt x="781788" y="330"/>
                    <a:pt x="780136" y="165"/>
                    <a:pt x="778153" y="165"/>
                  </a:cubicBezTo>
                  <a:cubicBezTo>
                    <a:pt x="776831" y="165"/>
                    <a:pt x="775344" y="0"/>
                    <a:pt x="774022" y="0"/>
                  </a:cubicBezTo>
                  <a:lnTo>
                    <a:pt x="86094" y="0"/>
                  </a:lnTo>
                  <a:cubicBezTo>
                    <a:pt x="85433" y="0"/>
                    <a:pt x="84772" y="0"/>
                    <a:pt x="83946" y="0"/>
                  </a:cubicBezTo>
                  <a:cubicBezTo>
                    <a:pt x="82459" y="0"/>
                    <a:pt x="81137" y="165"/>
                    <a:pt x="79980" y="165"/>
                  </a:cubicBezTo>
                  <a:cubicBezTo>
                    <a:pt x="79319" y="165"/>
                    <a:pt x="78658" y="330"/>
                    <a:pt x="77997" y="330"/>
                  </a:cubicBezTo>
                  <a:cubicBezTo>
                    <a:pt x="77171" y="330"/>
                    <a:pt x="76510" y="496"/>
                    <a:pt x="76014" y="496"/>
                  </a:cubicBezTo>
                  <a:cubicBezTo>
                    <a:pt x="74692" y="661"/>
                    <a:pt x="73205" y="826"/>
                    <a:pt x="71883" y="1157"/>
                  </a:cubicBezTo>
                  <a:cubicBezTo>
                    <a:pt x="69404" y="1652"/>
                    <a:pt x="66760" y="2148"/>
                    <a:pt x="64281" y="2809"/>
                  </a:cubicBezTo>
                  <a:cubicBezTo>
                    <a:pt x="62464" y="3305"/>
                    <a:pt x="60976" y="3801"/>
                    <a:pt x="59489" y="4296"/>
                  </a:cubicBezTo>
                  <a:cubicBezTo>
                    <a:pt x="59324" y="4296"/>
                    <a:pt x="59159" y="4462"/>
                    <a:pt x="58993" y="4462"/>
                  </a:cubicBezTo>
                  <a:cubicBezTo>
                    <a:pt x="56515" y="5288"/>
                    <a:pt x="54201" y="6114"/>
                    <a:pt x="51888" y="7271"/>
                  </a:cubicBezTo>
                  <a:cubicBezTo>
                    <a:pt x="51557" y="7436"/>
                    <a:pt x="51227" y="7601"/>
                    <a:pt x="50896" y="7767"/>
                  </a:cubicBezTo>
                  <a:cubicBezTo>
                    <a:pt x="50235" y="8097"/>
                    <a:pt x="49574" y="8428"/>
                    <a:pt x="49079" y="8593"/>
                  </a:cubicBezTo>
                  <a:lnTo>
                    <a:pt x="47261" y="9419"/>
                  </a:lnTo>
                  <a:cubicBezTo>
                    <a:pt x="46104" y="10080"/>
                    <a:pt x="44947" y="10576"/>
                    <a:pt x="43791" y="11237"/>
                  </a:cubicBezTo>
                  <a:cubicBezTo>
                    <a:pt x="43295" y="11567"/>
                    <a:pt x="42799" y="11733"/>
                    <a:pt x="42303" y="12063"/>
                  </a:cubicBezTo>
                  <a:lnTo>
                    <a:pt x="41642" y="12559"/>
                  </a:lnTo>
                  <a:cubicBezTo>
                    <a:pt x="40320" y="13220"/>
                    <a:pt x="39164" y="14046"/>
                    <a:pt x="37511" y="15203"/>
                  </a:cubicBezTo>
                  <a:lnTo>
                    <a:pt x="37016" y="15533"/>
                  </a:lnTo>
                  <a:cubicBezTo>
                    <a:pt x="33711" y="17682"/>
                    <a:pt x="30736" y="20160"/>
                    <a:pt x="27762" y="22804"/>
                  </a:cubicBezTo>
                  <a:cubicBezTo>
                    <a:pt x="27266" y="23300"/>
                    <a:pt x="26770" y="23796"/>
                    <a:pt x="26274" y="24291"/>
                  </a:cubicBezTo>
                  <a:lnTo>
                    <a:pt x="25779" y="24787"/>
                  </a:lnTo>
                  <a:lnTo>
                    <a:pt x="25613" y="24952"/>
                  </a:lnTo>
                  <a:cubicBezTo>
                    <a:pt x="24952" y="25613"/>
                    <a:pt x="24457" y="26274"/>
                    <a:pt x="23796" y="26935"/>
                  </a:cubicBezTo>
                  <a:cubicBezTo>
                    <a:pt x="23135" y="27596"/>
                    <a:pt x="22639" y="28257"/>
                    <a:pt x="21978" y="28918"/>
                  </a:cubicBezTo>
                  <a:cubicBezTo>
                    <a:pt x="21978" y="28918"/>
                    <a:pt x="21813" y="29249"/>
                    <a:pt x="21813" y="29249"/>
                  </a:cubicBezTo>
                  <a:cubicBezTo>
                    <a:pt x="21647" y="29414"/>
                    <a:pt x="21482" y="29745"/>
                    <a:pt x="21152" y="29910"/>
                  </a:cubicBezTo>
                  <a:cubicBezTo>
                    <a:pt x="21152" y="29910"/>
                    <a:pt x="20986" y="30075"/>
                    <a:pt x="20821" y="30240"/>
                  </a:cubicBezTo>
                  <a:cubicBezTo>
                    <a:pt x="20656" y="30406"/>
                    <a:pt x="20491" y="30736"/>
                    <a:pt x="20491" y="30736"/>
                  </a:cubicBezTo>
                  <a:cubicBezTo>
                    <a:pt x="17681" y="34041"/>
                    <a:pt x="15203" y="37511"/>
                    <a:pt x="13055" y="40816"/>
                  </a:cubicBezTo>
                  <a:cubicBezTo>
                    <a:pt x="11898" y="42799"/>
                    <a:pt x="10741" y="44782"/>
                    <a:pt x="9584" y="46765"/>
                  </a:cubicBezTo>
                  <a:cubicBezTo>
                    <a:pt x="9089" y="47757"/>
                    <a:pt x="8593" y="48583"/>
                    <a:pt x="8262" y="49574"/>
                  </a:cubicBezTo>
                  <a:cubicBezTo>
                    <a:pt x="8262" y="49574"/>
                    <a:pt x="8097" y="50070"/>
                    <a:pt x="8097" y="50070"/>
                  </a:cubicBezTo>
                  <a:cubicBezTo>
                    <a:pt x="2809" y="61472"/>
                    <a:pt x="0" y="73866"/>
                    <a:pt x="0" y="86590"/>
                  </a:cubicBezTo>
                  <a:lnTo>
                    <a:pt x="0" y="1128809"/>
                  </a:lnTo>
                  <a:cubicBezTo>
                    <a:pt x="0" y="1144012"/>
                    <a:pt x="3966" y="1159049"/>
                    <a:pt x="11567" y="1172104"/>
                  </a:cubicBezTo>
                  <a:cubicBezTo>
                    <a:pt x="18177" y="1183506"/>
                    <a:pt x="27431" y="1193421"/>
                    <a:pt x="38503" y="1200692"/>
                  </a:cubicBezTo>
                  <a:lnTo>
                    <a:pt x="38668" y="1200857"/>
                  </a:lnTo>
                  <a:cubicBezTo>
                    <a:pt x="45443" y="1205319"/>
                    <a:pt x="52714" y="1208789"/>
                    <a:pt x="60316" y="1211268"/>
                  </a:cubicBezTo>
                  <a:cubicBezTo>
                    <a:pt x="60976" y="1211433"/>
                    <a:pt x="61637" y="1211598"/>
                    <a:pt x="62298" y="1211929"/>
                  </a:cubicBezTo>
                  <a:cubicBezTo>
                    <a:pt x="62959" y="1212094"/>
                    <a:pt x="63620" y="1212259"/>
                    <a:pt x="64281" y="1212424"/>
                  </a:cubicBezTo>
                  <a:cubicBezTo>
                    <a:pt x="66099" y="1212920"/>
                    <a:pt x="68082" y="1213416"/>
                    <a:pt x="70230" y="1213746"/>
                  </a:cubicBezTo>
                  <a:cubicBezTo>
                    <a:pt x="70891" y="1213912"/>
                    <a:pt x="71552" y="1214077"/>
                    <a:pt x="72213" y="1214077"/>
                  </a:cubicBezTo>
                  <a:cubicBezTo>
                    <a:pt x="73535" y="1214242"/>
                    <a:pt x="74857" y="1214573"/>
                    <a:pt x="76345" y="1214738"/>
                  </a:cubicBezTo>
                  <a:cubicBezTo>
                    <a:pt x="77336" y="1214903"/>
                    <a:pt x="78328" y="1214903"/>
                    <a:pt x="79484" y="1215068"/>
                  </a:cubicBezTo>
                  <a:cubicBezTo>
                    <a:pt x="80476" y="1215234"/>
                    <a:pt x="81632" y="1215234"/>
                    <a:pt x="82624" y="1215234"/>
                  </a:cubicBezTo>
                  <a:cubicBezTo>
                    <a:pt x="83946" y="1215234"/>
                    <a:pt x="85433" y="1215399"/>
                    <a:pt x="86755" y="1215399"/>
                  </a:cubicBezTo>
                  <a:lnTo>
                    <a:pt x="774517" y="1215399"/>
                  </a:lnTo>
                  <a:close/>
                </a:path>
              </a:pathLst>
            </a:custGeom>
            <a:gradFill>
              <a:gsLst>
                <a:gs pos="0">
                  <a:srgbClr val="504D4D"/>
                </a:gs>
                <a:gs pos="49000">
                  <a:srgbClr val="504D4D"/>
                </a:gs>
                <a:gs pos="52160">
                  <a:srgbClr val="545151"/>
                </a:gs>
                <a:gs pos="55580">
                  <a:srgbClr val="615E5E"/>
                </a:gs>
                <a:gs pos="59120">
                  <a:srgbClr val="767474"/>
                </a:gs>
                <a:gs pos="62759">
                  <a:srgbClr val="949292"/>
                </a:gs>
                <a:gs pos="66410">
                  <a:srgbClr val="BAB9B9"/>
                </a:gs>
                <a:gs pos="69830">
                  <a:srgbClr val="E4E4E4"/>
                </a:gs>
                <a:gs pos="80280">
                  <a:srgbClr val="504D4D"/>
                </a:gs>
                <a:gs pos="83300">
                  <a:srgbClr val="545151"/>
                </a:gs>
                <a:gs pos="86570">
                  <a:srgbClr val="615E5E"/>
                </a:gs>
                <a:gs pos="89950">
                  <a:srgbClr val="777472"/>
                </a:gs>
                <a:gs pos="90220">
                  <a:srgbClr val="797674"/>
                </a:gs>
                <a:gs pos="97550">
                  <a:srgbClr val="C8C8C7"/>
                </a:gs>
                <a:gs pos="100000">
                  <a:srgbClr val="E4E4E4"/>
                </a:gs>
              </a:gsLst>
              <a:lin ang="108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1200"/>
                <a:buFont typeface="Red Hat Display"/>
                <a:buNone/>
              </a:pPr>
              <a:endParaRPr sz="1200" b="0" i="0" u="none" strike="noStrike" cap="none">
                <a:solidFill>
                  <a:srgbClr val="5E5E5E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grpSp>
          <p:nvGrpSpPr>
            <p:cNvPr id="420" name="Google Shape;420;p91"/>
            <p:cNvGrpSpPr/>
            <p:nvPr/>
          </p:nvGrpSpPr>
          <p:grpSpPr>
            <a:xfrm>
              <a:off x="6389981" y="927145"/>
              <a:ext cx="3674750" cy="5183214"/>
              <a:chOff x="1070146" y="2824357"/>
              <a:chExt cx="856645" cy="1208293"/>
            </a:xfrm>
          </p:grpSpPr>
          <p:sp>
            <p:nvSpPr>
              <p:cNvPr id="421" name="Google Shape;421;p91"/>
              <p:cNvSpPr/>
              <p:nvPr/>
            </p:nvSpPr>
            <p:spPr>
              <a:xfrm>
                <a:off x="1070146" y="2824357"/>
                <a:ext cx="73535" cy="1208293"/>
              </a:xfrm>
              <a:custGeom>
                <a:avLst/>
                <a:gdLst/>
                <a:ahLst/>
                <a:cxnLst/>
                <a:rect l="l" t="t" r="r" b="b"/>
                <a:pathLst>
                  <a:path w="73535" h="1208293" extrusionOk="0">
                    <a:moveTo>
                      <a:pt x="0" y="70396"/>
                    </a:moveTo>
                    <a:lnTo>
                      <a:pt x="0" y="1136741"/>
                    </a:lnTo>
                    <a:cubicBezTo>
                      <a:pt x="0" y="1148473"/>
                      <a:pt x="2809" y="1159710"/>
                      <a:pt x="7767" y="1169460"/>
                    </a:cubicBezTo>
                    <a:cubicBezTo>
                      <a:pt x="14542" y="1181193"/>
                      <a:pt x="23961" y="1191273"/>
                      <a:pt x="35363" y="1198709"/>
                    </a:cubicBezTo>
                    <a:cubicBezTo>
                      <a:pt x="35694" y="1198874"/>
                      <a:pt x="35859" y="1199039"/>
                      <a:pt x="36189" y="1199205"/>
                    </a:cubicBezTo>
                    <a:cubicBezTo>
                      <a:pt x="43460" y="1203336"/>
                      <a:pt x="51557" y="1206310"/>
                      <a:pt x="60150" y="1207467"/>
                    </a:cubicBezTo>
                    <a:cubicBezTo>
                      <a:pt x="63455" y="1207963"/>
                      <a:pt x="66925" y="1208293"/>
                      <a:pt x="70561" y="1208293"/>
                    </a:cubicBezTo>
                    <a:lnTo>
                      <a:pt x="73535" y="1208293"/>
                    </a:lnTo>
                    <a:cubicBezTo>
                      <a:pt x="60316" y="1208293"/>
                      <a:pt x="47922" y="1204658"/>
                      <a:pt x="37346" y="1198213"/>
                    </a:cubicBezTo>
                    <a:cubicBezTo>
                      <a:pt x="37181" y="1198048"/>
                      <a:pt x="37016" y="1198048"/>
                      <a:pt x="37016" y="1198048"/>
                    </a:cubicBezTo>
                    <a:cubicBezTo>
                      <a:pt x="30571" y="1194082"/>
                      <a:pt x="24787" y="1188959"/>
                      <a:pt x="19830" y="1183175"/>
                    </a:cubicBezTo>
                    <a:cubicBezTo>
                      <a:pt x="9254" y="1170617"/>
                      <a:pt x="2975" y="1154422"/>
                      <a:pt x="2975" y="1136741"/>
                    </a:cubicBezTo>
                    <a:lnTo>
                      <a:pt x="2975" y="70396"/>
                    </a:lnTo>
                    <a:cubicBezTo>
                      <a:pt x="2975" y="54862"/>
                      <a:pt x="7932" y="40321"/>
                      <a:pt x="16194" y="28588"/>
                    </a:cubicBezTo>
                    <a:cubicBezTo>
                      <a:pt x="19830" y="23300"/>
                      <a:pt x="24291" y="18673"/>
                      <a:pt x="29249" y="14707"/>
                    </a:cubicBezTo>
                    <a:cubicBezTo>
                      <a:pt x="31728" y="12724"/>
                      <a:pt x="34206" y="10906"/>
                      <a:pt x="37016" y="9254"/>
                    </a:cubicBezTo>
                    <a:lnTo>
                      <a:pt x="37511" y="8923"/>
                    </a:lnTo>
                    <a:cubicBezTo>
                      <a:pt x="37511" y="8923"/>
                      <a:pt x="37677" y="8758"/>
                      <a:pt x="37677" y="8758"/>
                    </a:cubicBezTo>
                    <a:cubicBezTo>
                      <a:pt x="40321" y="7106"/>
                      <a:pt x="43130" y="5784"/>
                      <a:pt x="45939" y="4462"/>
                    </a:cubicBezTo>
                    <a:cubicBezTo>
                      <a:pt x="48418" y="3305"/>
                      <a:pt x="50896" y="2479"/>
                      <a:pt x="53540" y="1652"/>
                    </a:cubicBezTo>
                    <a:cubicBezTo>
                      <a:pt x="54697" y="1322"/>
                      <a:pt x="56019" y="991"/>
                      <a:pt x="57176" y="661"/>
                    </a:cubicBezTo>
                    <a:cubicBezTo>
                      <a:pt x="57176" y="496"/>
                      <a:pt x="57011" y="165"/>
                      <a:pt x="56845" y="0"/>
                    </a:cubicBezTo>
                    <a:cubicBezTo>
                      <a:pt x="55689" y="165"/>
                      <a:pt x="54697" y="496"/>
                      <a:pt x="53540" y="661"/>
                    </a:cubicBezTo>
                    <a:cubicBezTo>
                      <a:pt x="52053" y="991"/>
                      <a:pt x="50566" y="1487"/>
                      <a:pt x="49079" y="1983"/>
                    </a:cubicBezTo>
                    <a:cubicBezTo>
                      <a:pt x="48913" y="1983"/>
                      <a:pt x="48913" y="1983"/>
                      <a:pt x="48748" y="2148"/>
                    </a:cubicBezTo>
                    <a:cubicBezTo>
                      <a:pt x="48418" y="2313"/>
                      <a:pt x="48087" y="2479"/>
                      <a:pt x="47757" y="2644"/>
                    </a:cubicBezTo>
                    <a:cubicBezTo>
                      <a:pt x="47096" y="2974"/>
                      <a:pt x="46600" y="3140"/>
                      <a:pt x="45939" y="3470"/>
                    </a:cubicBezTo>
                    <a:cubicBezTo>
                      <a:pt x="45278" y="3801"/>
                      <a:pt x="44782" y="4131"/>
                      <a:pt x="44121" y="4296"/>
                    </a:cubicBezTo>
                    <a:cubicBezTo>
                      <a:pt x="42964" y="4957"/>
                      <a:pt x="41808" y="5453"/>
                      <a:pt x="40651" y="6279"/>
                    </a:cubicBezTo>
                    <a:cubicBezTo>
                      <a:pt x="34867" y="9584"/>
                      <a:pt x="29414" y="13550"/>
                      <a:pt x="24457" y="18012"/>
                    </a:cubicBezTo>
                    <a:cubicBezTo>
                      <a:pt x="23796" y="18673"/>
                      <a:pt x="23135" y="19334"/>
                      <a:pt x="22308" y="19995"/>
                    </a:cubicBezTo>
                    <a:cubicBezTo>
                      <a:pt x="20821" y="21317"/>
                      <a:pt x="19665" y="22639"/>
                      <a:pt x="18508" y="23961"/>
                    </a:cubicBezTo>
                    <a:cubicBezTo>
                      <a:pt x="18508" y="23961"/>
                      <a:pt x="18343" y="24126"/>
                      <a:pt x="18343" y="24126"/>
                    </a:cubicBezTo>
                    <a:cubicBezTo>
                      <a:pt x="15038" y="27927"/>
                      <a:pt x="11898" y="31893"/>
                      <a:pt x="9254" y="36024"/>
                    </a:cubicBezTo>
                    <a:cubicBezTo>
                      <a:pt x="7932" y="38007"/>
                      <a:pt x="6775" y="39990"/>
                      <a:pt x="5784" y="42138"/>
                    </a:cubicBezTo>
                    <a:cubicBezTo>
                      <a:pt x="5288" y="43130"/>
                      <a:pt x="4627" y="44286"/>
                      <a:pt x="4131" y="45443"/>
                    </a:cubicBezTo>
                    <a:cubicBezTo>
                      <a:pt x="1487" y="53375"/>
                      <a:pt x="0" y="61803"/>
                      <a:pt x="0" y="70396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0000"/>
                  </a:gs>
                  <a:gs pos="46980">
                    <a:srgbClr val="000000"/>
                  </a:gs>
                  <a:gs pos="60910">
                    <a:srgbClr val="030303"/>
                  </a:gs>
                  <a:gs pos="72090">
                    <a:srgbClr val="0D0C0D"/>
                  </a:gs>
                  <a:gs pos="82320">
                    <a:srgbClr val="1E1C1D"/>
                  </a:gs>
                  <a:gs pos="91920">
                    <a:srgbClr val="363234"/>
                  </a:gs>
                  <a:gs pos="100000">
                    <a:srgbClr val="504A4E"/>
                  </a:gs>
                </a:gsLst>
                <a:lin ang="108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E5E5E"/>
                  </a:buClr>
                  <a:buSzPts val="1200"/>
                  <a:buFont typeface="Red Hat Display"/>
                  <a:buNone/>
                </a:pPr>
                <a:endParaRPr sz="1200" b="0" i="0" u="none" strike="noStrike" cap="none">
                  <a:solidFill>
                    <a:srgbClr val="5E5E5E"/>
                  </a:solidFill>
                  <a:latin typeface="Red Hat Display"/>
                  <a:ea typeface="Red Hat Display"/>
                  <a:cs typeface="Red Hat Display"/>
                  <a:sym typeface="Red Hat Display"/>
                </a:endParaRPr>
              </a:p>
            </p:txBody>
          </p:sp>
          <p:sp>
            <p:nvSpPr>
              <p:cNvPr id="422" name="Google Shape;422;p91"/>
              <p:cNvSpPr/>
              <p:nvPr/>
            </p:nvSpPr>
            <p:spPr>
              <a:xfrm>
                <a:off x="1909771" y="2851623"/>
                <a:ext cx="17020" cy="1153474"/>
              </a:xfrm>
              <a:custGeom>
                <a:avLst/>
                <a:gdLst/>
                <a:ahLst/>
                <a:cxnLst/>
                <a:rect l="l" t="t" r="r" b="b"/>
                <a:pathLst>
                  <a:path w="17020" h="1153474" extrusionOk="0">
                    <a:moveTo>
                      <a:pt x="14046" y="43130"/>
                    </a:moveTo>
                    <a:cubicBezTo>
                      <a:pt x="14046" y="27266"/>
                      <a:pt x="8923" y="12724"/>
                      <a:pt x="331" y="826"/>
                    </a:cubicBezTo>
                    <a:cubicBezTo>
                      <a:pt x="496" y="496"/>
                      <a:pt x="826" y="330"/>
                      <a:pt x="1157" y="0"/>
                    </a:cubicBezTo>
                    <a:cubicBezTo>
                      <a:pt x="1652" y="661"/>
                      <a:pt x="2314" y="1322"/>
                      <a:pt x="2809" y="1983"/>
                    </a:cubicBezTo>
                    <a:cubicBezTo>
                      <a:pt x="3140" y="2479"/>
                      <a:pt x="3470" y="2974"/>
                      <a:pt x="3966" y="3470"/>
                    </a:cubicBezTo>
                    <a:cubicBezTo>
                      <a:pt x="4627" y="4296"/>
                      <a:pt x="5288" y="5288"/>
                      <a:pt x="5949" y="6114"/>
                    </a:cubicBezTo>
                    <a:cubicBezTo>
                      <a:pt x="6610" y="6940"/>
                      <a:pt x="7106" y="7932"/>
                      <a:pt x="7602" y="8758"/>
                    </a:cubicBezTo>
                    <a:cubicBezTo>
                      <a:pt x="7436" y="8593"/>
                      <a:pt x="7436" y="8428"/>
                      <a:pt x="7271" y="8262"/>
                    </a:cubicBezTo>
                    <a:cubicBezTo>
                      <a:pt x="7436" y="8428"/>
                      <a:pt x="7602" y="8593"/>
                      <a:pt x="7602" y="8923"/>
                    </a:cubicBezTo>
                    <a:cubicBezTo>
                      <a:pt x="9584" y="11898"/>
                      <a:pt x="11237" y="15203"/>
                      <a:pt x="12724" y="18508"/>
                    </a:cubicBezTo>
                    <a:cubicBezTo>
                      <a:pt x="12724" y="18508"/>
                      <a:pt x="12724" y="18673"/>
                      <a:pt x="12724" y="18673"/>
                    </a:cubicBezTo>
                    <a:cubicBezTo>
                      <a:pt x="15533" y="26274"/>
                      <a:pt x="17021" y="34537"/>
                      <a:pt x="17021" y="43130"/>
                    </a:cubicBezTo>
                    <a:lnTo>
                      <a:pt x="17021" y="1109475"/>
                    </a:lnTo>
                    <a:cubicBezTo>
                      <a:pt x="17021" y="1121207"/>
                      <a:pt x="14211" y="1132279"/>
                      <a:pt x="9254" y="1142029"/>
                    </a:cubicBezTo>
                    <a:cubicBezTo>
                      <a:pt x="8593" y="1143186"/>
                      <a:pt x="7932" y="1144177"/>
                      <a:pt x="7271" y="1145334"/>
                    </a:cubicBezTo>
                    <a:cubicBezTo>
                      <a:pt x="7271" y="1145168"/>
                      <a:pt x="7436" y="1145168"/>
                      <a:pt x="7436" y="1145168"/>
                    </a:cubicBezTo>
                    <a:cubicBezTo>
                      <a:pt x="6941" y="1145995"/>
                      <a:pt x="6280" y="1146986"/>
                      <a:pt x="5784" y="1147812"/>
                    </a:cubicBezTo>
                    <a:cubicBezTo>
                      <a:pt x="5123" y="1148639"/>
                      <a:pt x="4462" y="1149630"/>
                      <a:pt x="3801" y="1150456"/>
                    </a:cubicBezTo>
                    <a:cubicBezTo>
                      <a:pt x="3470" y="1150952"/>
                      <a:pt x="3140" y="1151448"/>
                      <a:pt x="2644" y="1151944"/>
                    </a:cubicBezTo>
                    <a:cubicBezTo>
                      <a:pt x="2314" y="1152439"/>
                      <a:pt x="1818" y="1152935"/>
                      <a:pt x="1487" y="1153431"/>
                    </a:cubicBezTo>
                    <a:cubicBezTo>
                      <a:pt x="1487" y="1153100"/>
                      <a:pt x="1322" y="1152935"/>
                      <a:pt x="1322" y="1152605"/>
                    </a:cubicBezTo>
                    <a:cubicBezTo>
                      <a:pt x="1157" y="1152109"/>
                      <a:pt x="331" y="1153761"/>
                      <a:pt x="0" y="1153431"/>
                    </a:cubicBezTo>
                    <a:cubicBezTo>
                      <a:pt x="8428" y="1141698"/>
                      <a:pt x="13881" y="1125173"/>
                      <a:pt x="13881" y="1109475"/>
                    </a:cubicBezTo>
                    <a:lnTo>
                      <a:pt x="13881" y="43130"/>
                    </a:lnTo>
                    <a:close/>
                  </a:path>
                </a:pathLst>
              </a:custGeom>
              <a:gradFill>
                <a:gsLst>
                  <a:gs pos="0">
                    <a:srgbClr val="000000"/>
                  </a:gs>
                  <a:gs pos="46980">
                    <a:srgbClr val="000000"/>
                  </a:gs>
                  <a:gs pos="60910">
                    <a:srgbClr val="030303"/>
                  </a:gs>
                  <a:gs pos="72090">
                    <a:srgbClr val="0D0C0D"/>
                  </a:gs>
                  <a:gs pos="82320">
                    <a:srgbClr val="1E1C1D"/>
                  </a:gs>
                  <a:gs pos="91920">
                    <a:srgbClr val="363234"/>
                  </a:gs>
                  <a:gs pos="100000">
                    <a:srgbClr val="504A4E"/>
                  </a:gs>
                </a:gsLst>
                <a:lin ang="108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E5E5E"/>
                  </a:buClr>
                  <a:buSzPts val="1200"/>
                  <a:buFont typeface="Red Hat Display"/>
                  <a:buNone/>
                </a:pPr>
                <a:endParaRPr sz="1200" b="0" i="0" u="none" strike="noStrike" cap="none">
                  <a:solidFill>
                    <a:srgbClr val="5E5E5E"/>
                  </a:solidFill>
                  <a:latin typeface="Red Hat Display"/>
                  <a:ea typeface="Red Hat Display"/>
                  <a:cs typeface="Red Hat Display"/>
                  <a:sym typeface="Red Hat Display"/>
                </a:endParaRPr>
              </a:p>
            </p:txBody>
          </p:sp>
        </p:grpSp>
        <p:grpSp>
          <p:nvGrpSpPr>
            <p:cNvPr id="423" name="Google Shape;423;p91"/>
            <p:cNvGrpSpPr/>
            <p:nvPr/>
          </p:nvGrpSpPr>
          <p:grpSpPr>
            <a:xfrm>
              <a:off x="6430385" y="5955131"/>
              <a:ext cx="3591813" cy="178632"/>
              <a:chOff x="1079565" y="3996461"/>
              <a:chExt cx="837311" cy="41642"/>
            </a:xfrm>
          </p:grpSpPr>
          <p:sp>
            <p:nvSpPr>
              <p:cNvPr id="424" name="Google Shape;424;p91"/>
              <p:cNvSpPr/>
              <p:nvPr/>
            </p:nvSpPr>
            <p:spPr>
              <a:xfrm>
                <a:off x="1079565" y="3996461"/>
                <a:ext cx="837311" cy="41642"/>
              </a:xfrm>
              <a:custGeom>
                <a:avLst/>
                <a:gdLst/>
                <a:ahLst/>
                <a:cxnLst/>
                <a:rect l="l" t="t" r="r" b="b"/>
                <a:pathLst>
                  <a:path w="837311" h="41642" extrusionOk="0">
                    <a:moveTo>
                      <a:pt x="0" y="0"/>
                    </a:moveTo>
                    <a:cubicBezTo>
                      <a:pt x="496" y="826"/>
                      <a:pt x="992" y="1652"/>
                      <a:pt x="1487" y="2479"/>
                    </a:cubicBezTo>
                    <a:cubicBezTo>
                      <a:pt x="1487" y="2644"/>
                      <a:pt x="1652" y="2644"/>
                      <a:pt x="1652" y="2809"/>
                    </a:cubicBezTo>
                    <a:cubicBezTo>
                      <a:pt x="2148" y="3470"/>
                      <a:pt x="2479" y="4131"/>
                      <a:pt x="2974" y="4792"/>
                    </a:cubicBezTo>
                    <a:cubicBezTo>
                      <a:pt x="3470" y="5453"/>
                      <a:pt x="3966" y="6279"/>
                      <a:pt x="4462" y="6940"/>
                    </a:cubicBezTo>
                    <a:cubicBezTo>
                      <a:pt x="4957" y="7601"/>
                      <a:pt x="5453" y="8262"/>
                      <a:pt x="6114" y="8923"/>
                    </a:cubicBezTo>
                    <a:cubicBezTo>
                      <a:pt x="6610" y="9419"/>
                      <a:pt x="6940" y="10080"/>
                      <a:pt x="7436" y="10576"/>
                    </a:cubicBezTo>
                    <a:cubicBezTo>
                      <a:pt x="7767" y="11072"/>
                      <a:pt x="8262" y="11567"/>
                      <a:pt x="8593" y="11898"/>
                    </a:cubicBezTo>
                    <a:cubicBezTo>
                      <a:pt x="8593" y="11898"/>
                      <a:pt x="8758" y="12063"/>
                      <a:pt x="8758" y="12063"/>
                    </a:cubicBezTo>
                    <a:cubicBezTo>
                      <a:pt x="9419" y="12724"/>
                      <a:pt x="10080" y="13550"/>
                      <a:pt x="10741" y="14211"/>
                    </a:cubicBezTo>
                    <a:cubicBezTo>
                      <a:pt x="11402" y="14872"/>
                      <a:pt x="12063" y="15533"/>
                      <a:pt x="12724" y="16194"/>
                    </a:cubicBezTo>
                    <a:cubicBezTo>
                      <a:pt x="12724" y="16194"/>
                      <a:pt x="12889" y="16359"/>
                      <a:pt x="12889" y="16359"/>
                    </a:cubicBezTo>
                    <a:cubicBezTo>
                      <a:pt x="13550" y="17021"/>
                      <a:pt x="14211" y="17681"/>
                      <a:pt x="14872" y="18342"/>
                    </a:cubicBezTo>
                    <a:cubicBezTo>
                      <a:pt x="24126" y="26935"/>
                      <a:pt x="35363" y="33545"/>
                      <a:pt x="47757" y="37511"/>
                    </a:cubicBezTo>
                    <a:cubicBezTo>
                      <a:pt x="48418" y="37677"/>
                      <a:pt x="49079" y="37842"/>
                      <a:pt x="49740" y="38172"/>
                    </a:cubicBezTo>
                    <a:cubicBezTo>
                      <a:pt x="50401" y="38337"/>
                      <a:pt x="51062" y="38503"/>
                      <a:pt x="51723" y="38668"/>
                    </a:cubicBezTo>
                    <a:cubicBezTo>
                      <a:pt x="53706" y="39164"/>
                      <a:pt x="55689" y="39660"/>
                      <a:pt x="57837" y="39990"/>
                    </a:cubicBezTo>
                    <a:cubicBezTo>
                      <a:pt x="58498" y="40155"/>
                      <a:pt x="59159" y="40320"/>
                      <a:pt x="59820" y="40320"/>
                    </a:cubicBezTo>
                    <a:cubicBezTo>
                      <a:pt x="61142" y="40486"/>
                      <a:pt x="62629" y="40816"/>
                      <a:pt x="63951" y="40981"/>
                    </a:cubicBezTo>
                    <a:cubicBezTo>
                      <a:pt x="64942" y="41147"/>
                      <a:pt x="66099" y="41147"/>
                      <a:pt x="67091" y="41312"/>
                    </a:cubicBezTo>
                    <a:cubicBezTo>
                      <a:pt x="68082" y="41477"/>
                      <a:pt x="69239" y="41477"/>
                      <a:pt x="70230" y="41477"/>
                    </a:cubicBezTo>
                    <a:cubicBezTo>
                      <a:pt x="71718" y="41477"/>
                      <a:pt x="73040" y="41642"/>
                      <a:pt x="74527" y="41642"/>
                    </a:cubicBezTo>
                    <a:lnTo>
                      <a:pt x="762785" y="41642"/>
                    </a:lnTo>
                    <a:cubicBezTo>
                      <a:pt x="764272" y="41642"/>
                      <a:pt x="765759" y="41642"/>
                      <a:pt x="767247" y="41477"/>
                    </a:cubicBezTo>
                    <a:cubicBezTo>
                      <a:pt x="767742" y="41477"/>
                      <a:pt x="768238" y="41477"/>
                      <a:pt x="768734" y="41477"/>
                    </a:cubicBezTo>
                    <a:cubicBezTo>
                      <a:pt x="769064" y="41477"/>
                      <a:pt x="769230" y="41477"/>
                      <a:pt x="769560" y="41477"/>
                    </a:cubicBezTo>
                    <a:cubicBezTo>
                      <a:pt x="770221" y="41477"/>
                      <a:pt x="771047" y="41312"/>
                      <a:pt x="771708" y="41312"/>
                    </a:cubicBezTo>
                    <a:cubicBezTo>
                      <a:pt x="772535" y="41312"/>
                      <a:pt x="773196" y="41147"/>
                      <a:pt x="774022" y="40981"/>
                    </a:cubicBezTo>
                    <a:cubicBezTo>
                      <a:pt x="774683" y="40816"/>
                      <a:pt x="775344" y="40816"/>
                      <a:pt x="776170" y="40651"/>
                    </a:cubicBezTo>
                    <a:cubicBezTo>
                      <a:pt x="776831" y="40486"/>
                      <a:pt x="777492" y="40486"/>
                      <a:pt x="778318" y="40320"/>
                    </a:cubicBezTo>
                    <a:cubicBezTo>
                      <a:pt x="778484" y="40320"/>
                      <a:pt x="778484" y="40320"/>
                      <a:pt x="778649" y="40320"/>
                    </a:cubicBezTo>
                    <a:cubicBezTo>
                      <a:pt x="779971" y="40155"/>
                      <a:pt x="781458" y="39825"/>
                      <a:pt x="782780" y="39494"/>
                    </a:cubicBezTo>
                    <a:cubicBezTo>
                      <a:pt x="784928" y="38998"/>
                      <a:pt x="787076" y="38503"/>
                      <a:pt x="789059" y="37842"/>
                    </a:cubicBezTo>
                    <a:cubicBezTo>
                      <a:pt x="792034" y="36850"/>
                      <a:pt x="795008" y="35859"/>
                      <a:pt x="797818" y="34537"/>
                    </a:cubicBezTo>
                    <a:cubicBezTo>
                      <a:pt x="802775" y="32389"/>
                      <a:pt x="807567" y="29745"/>
                      <a:pt x="812029" y="26770"/>
                    </a:cubicBezTo>
                    <a:cubicBezTo>
                      <a:pt x="815664" y="24291"/>
                      <a:pt x="819300" y="21482"/>
                      <a:pt x="822440" y="18508"/>
                    </a:cubicBezTo>
                    <a:cubicBezTo>
                      <a:pt x="822935" y="18012"/>
                      <a:pt x="823431" y="17516"/>
                      <a:pt x="823927" y="17021"/>
                    </a:cubicBezTo>
                    <a:cubicBezTo>
                      <a:pt x="824422" y="16525"/>
                      <a:pt x="824918" y="16029"/>
                      <a:pt x="825414" y="15533"/>
                    </a:cubicBezTo>
                    <a:cubicBezTo>
                      <a:pt x="825910" y="15038"/>
                      <a:pt x="826406" y="14542"/>
                      <a:pt x="826901" y="14046"/>
                    </a:cubicBezTo>
                    <a:cubicBezTo>
                      <a:pt x="827397" y="13550"/>
                      <a:pt x="827727" y="13055"/>
                      <a:pt x="828223" y="12559"/>
                    </a:cubicBezTo>
                    <a:cubicBezTo>
                      <a:pt x="828388" y="12394"/>
                      <a:pt x="828388" y="12228"/>
                      <a:pt x="828554" y="12228"/>
                    </a:cubicBezTo>
                    <a:cubicBezTo>
                      <a:pt x="828884" y="11733"/>
                      <a:pt x="829380" y="11237"/>
                      <a:pt x="829710" y="10906"/>
                    </a:cubicBezTo>
                    <a:cubicBezTo>
                      <a:pt x="830702" y="9750"/>
                      <a:pt x="831693" y="8593"/>
                      <a:pt x="832520" y="7436"/>
                    </a:cubicBezTo>
                    <a:cubicBezTo>
                      <a:pt x="832850" y="6940"/>
                      <a:pt x="833181" y="6445"/>
                      <a:pt x="833676" y="5949"/>
                    </a:cubicBezTo>
                    <a:cubicBezTo>
                      <a:pt x="834337" y="5123"/>
                      <a:pt x="834998" y="4131"/>
                      <a:pt x="835659" y="3305"/>
                    </a:cubicBezTo>
                    <a:cubicBezTo>
                      <a:pt x="836320" y="2479"/>
                      <a:pt x="836816" y="1487"/>
                      <a:pt x="837312" y="661"/>
                    </a:cubicBezTo>
                    <a:cubicBezTo>
                      <a:pt x="837312" y="826"/>
                      <a:pt x="837147" y="826"/>
                      <a:pt x="837147" y="826"/>
                    </a:cubicBezTo>
                    <a:cubicBezTo>
                      <a:pt x="834007" y="4957"/>
                      <a:pt x="830537" y="8593"/>
                      <a:pt x="826571" y="11898"/>
                    </a:cubicBezTo>
                    <a:cubicBezTo>
                      <a:pt x="825910" y="12394"/>
                      <a:pt x="825414" y="12889"/>
                      <a:pt x="824753" y="13385"/>
                    </a:cubicBezTo>
                    <a:cubicBezTo>
                      <a:pt x="813186" y="24291"/>
                      <a:pt x="798148" y="31397"/>
                      <a:pt x="781623" y="32554"/>
                    </a:cubicBezTo>
                    <a:cubicBezTo>
                      <a:pt x="779971" y="32719"/>
                      <a:pt x="778318" y="32719"/>
                      <a:pt x="776666" y="32719"/>
                    </a:cubicBezTo>
                    <a:lnTo>
                      <a:pt x="60811" y="32719"/>
                    </a:lnTo>
                    <a:cubicBezTo>
                      <a:pt x="58994" y="32719"/>
                      <a:pt x="57341" y="32719"/>
                      <a:pt x="55689" y="32554"/>
                    </a:cubicBezTo>
                    <a:cubicBezTo>
                      <a:pt x="39164" y="31397"/>
                      <a:pt x="24291" y="24291"/>
                      <a:pt x="12724" y="13385"/>
                    </a:cubicBezTo>
                    <a:cubicBezTo>
                      <a:pt x="8097" y="9254"/>
                      <a:pt x="3801" y="4957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504D4D"/>
                  </a:gs>
                  <a:gs pos="49000">
                    <a:srgbClr val="504D4D"/>
                  </a:gs>
                  <a:gs pos="56730">
                    <a:srgbClr val="545151"/>
                  </a:gs>
                  <a:gs pos="65110">
                    <a:srgbClr val="615E5E"/>
                  </a:gs>
                  <a:gs pos="73790">
                    <a:srgbClr val="767474"/>
                  </a:gs>
                  <a:gs pos="82680">
                    <a:srgbClr val="949292"/>
                  </a:gs>
                  <a:gs pos="91630">
                    <a:srgbClr val="BAB9B9"/>
                  </a:gs>
                  <a:gs pos="100000">
                    <a:srgbClr val="E4E4E4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E5E5E"/>
                  </a:buClr>
                  <a:buSzPts val="1200"/>
                  <a:buFont typeface="Red Hat Display"/>
                  <a:buNone/>
                </a:pPr>
                <a:endParaRPr sz="1200" b="0" i="0" u="none" strike="noStrike" cap="none">
                  <a:solidFill>
                    <a:srgbClr val="5E5E5E"/>
                  </a:solidFill>
                  <a:latin typeface="Red Hat Display"/>
                  <a:ea typeface="Red Hat Display"/>
                  <a:cs typeface="Red Hat Display"/>
                  <a:sym typeface="Red Hat Display"/>
                </a:endParaRPr>
              </a:p>
            </p:txBody>
          </p:sp>
          <p:sp>
            <p:nvSpPr>
              <p:cNvPr id="425" name="Google Shape;425;p91"/>
              <p:cNvSpPr/>
              <p:nvPr/>
            </p:nvSpPr>
            <p:spPr>
              <a:xfrm>
                <a:off x="1079565" y="3996461"/>
                <a:ext cx="837146" cy="37841"/>
              </a:xfrm>
              <a:custGeom>
                <a:avLst/>
                <a:gdLst/>
                <a:ahLst/>
                <a:cxnLst/>
                <a:rect l="l" t="t" r="r" b="b"/>
                <a:pathLst>
                  <a:path w="837146" h="37841" extrusionOk="0">
                    <a:moveTo>
                      <a:pt x="0" y="0"/>
                    </a:moveTo>
                    <a:cubicBezTo>
                      <a:pt x="496" y="826"/>
                      <a:pt x="992" y="1652"/>
                      <a:pt x="1487" y="2479"/>
                    </a:cubicBezTo>
                    <a:cubicBezTo>
                      <a:pt x="1487" y="2644"/>
                      <a:pt x="1652" y="2644"/>
                      <a:pt x="1652" y="2809"/>
                    </a:cubicBezTo>
                    <a:cubicBezTo>
                      <a:pt x="2148" y="3470"/>
                      <a:pt x="2479" y="4131"/>
                      <a:pt x="2974" y="4792"/>
                    </a:cubicBezTo>
                    <a:cubicBezTo>
                      <a:pt x="3470" y="5453"/>
                      <a:pt x="3966" y="6279"/>
                      <a:pt x="4462" y="6940"/>
                    </a:cubicBezTo>
                    <a:cubicBezTo>
                      <a:pt x="4957" y="7601"/>
                      <a:pt x="5453" y="8262"/>
                      <a:pt x="6114" y="8923"/>
                    </a:cubicBezTo>
                    <a:cubicBezTo>
                      <a:pt x="6610" y="9419"/>
                      <a:pt x="6940" y="10080"/>
                      <a:pt x="7436" y="10576"/>
                    </a:cubicBezTo>
                    <a:cubicBezTo>
                      <a:pt x="7767" y="11072"/>
                      <a:pt x="8262" y="11567"/>
                      <a:pt x="8593" y="11898"/>
                    </a:cubicBezTo>
                    <a:cubicBezTo>
                      <a:pt x="8593" y="11898"/>
                      <a:pt x="8758" y="12063"/>
                      <a:pt x="8758" y="12063"/>
                    </a:cubicBezTo>
                    <a:cubicBezTo>
                      <a:pt x="9419" y="12724"/>
                      <a:pt x="10080" y="13550"/>
                      <a:pt x="10741" y="14211"/>
                    </a:cubicBezTo>
                    <a:cubicBezTo>
                      <a:pt x="11402" y="14872"/>
                      <a:pt x="12063" y="15533"/>
                      <a:pt x="12724" y="16194"/>
                    </a:cubicBezTo>
                    <a:cubicBezTo>
                      <a:pt x="12724" y="16194"/>
                      <a:pt x="12889" y="16359"/>
                      <a:pt x="12889" y="16359"/>
                    </a:cubicBezTo>
                    <a:cubicBezTo>
                      <a:pt x="13550" y="17021"/>
                      <a:pt x="14211" y="17681"/>
                      <a:pt x="14872" y="18342"/>
                    </a:cubicBezTo>
                    <a:cubicBezTo>
                      <a:pt x="30240" y="30571"/>
                      <a:pt x="49574" y="37842"/>
                      <a:pt x="70726" y="37842"/>
                    </a:cubicBezTo>
                    <a:lnTo>
                      <a:pt x="766420" y="37842"/>
                    </a:lnTo>
                    <a:cubicBezTo>
                      <a:pt x="773526" y="37842"/>
                      <a:pt x="780466" y="37015"/>
                      <a:pt x="787076" y="35528"/>
                    </a:cubicBezTo>
                    <a:cubicBezTo>
                      <a:pt x="799966" y="32554"/>
                      <a:pt x="811698" y="26770"/>
                      <a:pt x="821778" y="18838"/>
                    </a:cubicBezTo>
                    <a:cubicBezTo>
                      <a:pt x="821778" y="18838"/>
                      <a:pt x="821944" y="18673"/>
                      <a:pt x="821944" y="18673"/>
                    </a:cubicBezTo>
                    <a:cubicBezTo>
                      <a:pt x="822109" y="18508"/>
                      <a:pt x="822109" y="18508"/>
                      <a:pt x="822274" y="18342"/>
                    </a:cubicBezTo>
                    <a:cubicBezTo>
                      <a:pt x="822770" y="17847"/>
                      <a:pt x="823266" y="17351"/>
                      <a:pt x="823762" y="16855"/>
                    </a:cubicBezTo>
                    <a:cubicBezTo>
                      <a:pt x="824257" y="16359"/>
                      <a:pt x="824753" y="15864"/>
                      <a:pt x="825249" y="15368"/>
                    </a:cubicBezTo>
                    <a:cubicBezTo>
                      <a:pt x="825744" y="14872"/>
                      <a:pt x="826240" y="14376"/>
                      <a:pt x="826736" y="13881"/>
                    </a:cubicBezTo>
                    <a:cubicBezTo>
                      <a:pt x="827232" y="13385"/>
                      <a:pt x="827562" y="12889"/>
                      <a:pt x="828058" y="12394"/>
                    </a:cubicBezTo>
                    <a:cubicBezTo>
                      <a:pt x="828223" y="12228"/>
                      <a:pt x="828223" y="12063"/>
                      <a:pt x="828388" y="12063"/>
                    </a:cubicBezTo>
                    <a:cubicBezTo>
                      <a:pt x="828719" y="11567"/>
                      <a:pt x="829215" y="11072"/>
                      <a:pt x="829545" y="10741"/>
                    </a:cubicBezTo>
                    <a:cubicBezTo>
                      <a:pt x="830537" y="9584"/>
                      <a:pt x="831528" y="8428"/>
                      <a:pt x="832354" y="7271"/>
                    </a:cubicBezTo>
                    <a:cubicBezTo>
                      <a:pt x="832685" y="6775"/>
                      <a:pt x="833015" y="6279"/>
                      <a:pt x="833511" y="5784"/>
                    </a:cubicBezTo>
                    <a:cubicBezTo>
                      <a:pt x="834172" y="4957"/>
                      <a:pt x="834833" y="3966"/>
                      <a:pt x="835494" y="3140"/>
                    </a:cubicBezTo>
                    <a:cubicBezTo>
                      <a:pt x="836155" y="2313"/>
                      <a:pt x="836651" y="1322"/>
                      <a:pt x="837147" y="496"/>
                    </a:cubicBezTo>
                    <a:cubicBezTo>
                      <a:pt x="837147" y="661"/>
                      <a:pt x="836981" y="661"/>
                      <a:pt x="836981" y="661"/>
                    </a:cubicBezTo>
                    <a:cubicBezTo>
                      <a:pt x="833842" y="4792"/>
                      <a:pt x="830372" y="8428"/>
                      <a:pt x="826406" y="11733"/>
                    </a:cubicBezTo>
                    <a:cubicBezTo>
                      <a:pt x="825744" y="12228"/>
                      <a:pt x="825249" y="12724"/>
                      <a:pt x="824588" y="13220"/>
                    </a:cubicBezTo>
                    <a:cubicBezTo>
                      <a:pt x="816656" y="19499"/>
                      <a:pt x="807567" y="24126"/>
                      <a:pt x="797652" y="26605"/>
                    </a:cubicBezTo>
                    <a:cubicBezTo>
                      <a:pt x="792199" y="27927"/>
                      <a:pt x="786415" y="28753"/>
                      <a:pt x="780466" y="28753"/>
                    </a:cubicBezTo>
                    <a:lnTo>
                      <a:pt x="56845" y="28753"/>
                    </a:lnTo>
                    <a:cubicBezTo>
                      <a:pt x="50731" y="28753"/>
                      <a:pt x="44947" y="27927"/>
                      <a:pt x="39329" y="26605"/>
                    </a:cubicBezTo>
                    <a:cubicBezTo>
                      <a:pt x="29414" y="24126"/>
                      <a:pt x="20491" y="19499"/>
                      <a:pt x="12724" y="13385"/>
                    </a:cubicBezTo>
                    <a:cubicBezTo>
                      <a:pt x="8097" y="9254"/>
                      <a:pt x="3801" y="4957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504D4D"/>
                  </a:gs>
                  <a:gs pos="49000">
                    <a:srgbClr val="504D4D"/>
                  </a:gs>
                  <a:gs pos="56730">
                    <a:srgbClr val="545151"/>
                  </a:gs>
                  <a:gs pos="65110">
                    <a:srgbClr val="615E5E"/>
                  </a:gs>
                  <a:gs pos="73790">
                    <a:srgbClr val="767474"/>
                  </a:gs>
                  <a:gs pos="82680">
                    <a:srgbClr val="949292"/>
                  </a:gs>
                  <a:gs pos="91630">
                    <a:srgbClr val="BAB9B9"/>
                  </a:gs>
                  <a:gs pos="100000">
                    <a:srgbClr val="E4E4E4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E5E5E"/>
                  </a:buClr>
                  <a:buSzPts val="1200"/>
                  <a:buFont typeface="Red Hat Display"/>
                  <a:buNone/>
                </a:pPr>
                <a:endParaRPr sz="1200" b="0" i="0" u="none" strike="noStrike" cap="none">
                  <a:solidFill>
                    <a:srgbClr val="5E5E5E"/>
                  </a:solidFill>
                  <a:latin typeface="Red Hat Display"/>
                  <a:ea typeface="Red Hat Display"/>
                  <a:cs typeface="Red Hat Display"/>
                  <a:sym typeface="Red Hat Display"/>
                </a:endParaRPr>
              </a:p>
            </p:txBody>
          </p:sp>
        </p:grpSp>
        <p:grpSp>
          <p:nvGrpSpPr>
            <p:cNvPr id="426" name="Google Shape;426;p91"/>
            <p:cNvGrpSpPr/>
            <p:nvPr/>
          </p:nvGrpSpPr>
          <p:grpSpPr>
            <a:xfrm>
              <a:off x="6430385" y="905194"/>
              <a:ext cx="3591813" cy="177920"/>
              <a:chOff x="1079565" y="2819235"/>
              <a:chExt cx="837311" cy="41476"/>
            </a:xfrm>
          </p:grpSpPr>
          <p:sp>
            <p:nvSpPr>
              <p:cNvPr id="427" name="Google Shape;427;p91"/>
              <p:cNvSpPr/>
              <p:nvPr/>
            </p:nvSpPr>
            <p:spPr>
              <a:xfrm>
                <a:off x="1079606" y="2819235"/>
                <a:ext cx="824050" cy="41385"/>
              </a:xfrm>
              <a:custGeom>
                <a:avLst/>
                <a:gdLst/>
                <a:ahLst/>
                <a:cxnLst/>
                <a:rect l="l" t="t" r="r" b="b"/>
                <a:pathLst>
                  <a:path w="824050" h="41385" extrusionOk="0">
                    <a:moveTo>
                      <a:pt x="124" y="41312"/>
                    </a:moveTo>
                    <a:cubicBezTo>
                      <a:pt x="620" y="40486"/>
                      <a:pt x="1115" y="39660"/>
                      <a:pt x="1611" y="38999"/>
                    </a:cubicBezTo>
                    <a:cubicBezTo>
                      <a:pt x="1611" y="38833"/>
                      <a:pt x="1776" y="38833"/>
                      <a:pt x="1776" y="38668"/>
                    </a:cubicBezTo>
                    <a:cubicBezTo>
                      <a:pt x="2272" y="38007"/>
                      <a:pt x="2603" y="37346"/>
                      <a:pt x="3098" y="36685"/>
                    </a:cubicBezTo>
                    <a:cubicBezTo>
                      <a:pt x="3594" y="36024"/>
                      <a:pt x="4090" y="35198"/>
                      <a:pt x="4586" y="34537"/>
                    </a:cubicBezTo>
                    <a:cubicBezTo>
                      <a:pt x="5081" y="33876"/>
                      <a:pt x="5577" y="33215"/>
                      <a:pt x="6238" y="32554"/>
                    </a:cubicBezTo>
                    <a:cubicBezTo>
                      <a:pt x="6734" y="32058"/>
                      <a:pt x="7064" y="31397"/>
                      <a:pt x="7560" y="30901"/>
                    </a:cubicBezTo>
                    <a:cubicBezTo>
                      <a:pt x="7891" y="30406"/>
                      <a:pt x="8386" y="29910"/>
                      <a:pt x="8717" y="29579"/>
                    </a:cubicBezTo>
                    <a:cubicBezTo>
                      <a:pt x="9543" y="28753"/>
                      <a:pt x="10204" y="27927"/>
                      <a:pt x="10865" y="27266"/>
                    </a:cubicBezTo>
                    <a:cubicBezTo>
                      <a:pt x="11526" y="26605"/>
                      <a:pt x="12187" y="25944"/>
                      <a:pt x="12848" y="25283"/>
                    </a:cubicBezTo>
                    <a:cubicBezTo>
                      <a:pt x="12848" y="25283"/>
                      <a:pt x="13013" y="25118"/>
                      <a:pt x="13013" y="25118"/>
                    </a:cubicBezTo>
                    <a:cubicBezTo>
                      <a:pt x="13674" y="24457"/>
                      <a:pt x="14335" y="23796"/>
                      <a:pt x="14996" y="23135"/>
                    </a:cubicBezTo>
                    <a:cubicBezTo>
                      <a:pt x="17971" y="20326"/>
                      <a:pt x="21276" y="17682"/>
                      <a:pt x="24746" y="15368"/>
                    </a:cubicBezTo>
                    <a:cubicBezTo>
                      <a:pt x="26068" y="14377"/>
                      <a:pt x="27555" y="13550"/>
                      <a:pt x="29042" y="12724"/>
                    </a:cubicBezTo>
                    <a:cubicBezTo>
                      <a:pt x="29703" y="12228"/>
                      <a:pt x="30530" y="11898"/>
                      <a:pt x="31191" y="11402"/>
                    </a:cubicBezTo>
                    <a:cubicBezTo>
                      <a:pt x="32347" y="10741"/>
                      <a:pt x="33504" y="10080"/>
                      <a:pt x="34661" y="9419"/>
                    </a:cubicBezTo>
                    <a:cubicBezTo>
                      <a:pt x="35322" y="9089"/>
                      <a:pt x="35818" y="8758"/>
                      <a:pt x="36479" y="8593"/>
                    </a:cubicBezTo>
                    <a:cubicBezTo>
                      <a:pt x="37139" y="8262"/>
                      <a:pt x="37635" y="8097"/>
                      <a:pt x="38296" y="7767"/>
                    </a:cubicBezTo>
                    <a:cubicBezTo>
                      <a:pt x="38792" y="7601"/>
                      <a:pt x="39122" y="7436"/>
                      <a:pt x="39618" y="7106"/>
                    </a:cubicBezTo>
                    <a:cubicBezTo>
                      <a:pt x="41932" y="6114"/>
                      <a:pt x="44410" y="5123"/>
                      <a:pt x="46724" y="4296"/>
                    </a:cubicBezTo>
                    <a:cubicBezTo>
                      <a:pt x="46724" y="4296"/>
                      <a:pt x="46889" y="4296"/>
                      <a:pt x="46889" y="4296"/>
                    </a:cubicBezTo>
                    <a:cubicBezTo>
                      <a:pt x="48542" y="3801"/>
                      <a:pt x="50194" y="3305"/>
                      <a:pt x="52012" y="2809"/>
                    </a:cubicBezTo>
                    <a:cubicBezTo>
                      <a:pt x="54491" y="2148"/>
                      <a:pt x="57135" y="1652"/>
                      <a:pt x="59778" y="1157"/>
                    </a:cubicBezTo>
                    <a:cubicBezTo>
                      <a:pt x="61100" y="991"/>
                      <a:pt x="62588" y="661"/>
                      <a:pt x="63910" y="496"/>
                    </a:cubicBezTo>
                    <a:cubicBezTo>
                      <a:pt x="64571" y="330"/>
                      <a:pt x="65232" y="330"/>
                      <a:pt x="66058" y="330"/>
                    </a:cubicBezTo>
                    <a:cubicBezTo>
                      <a:pt x="66719" y="330"/>
                      <a:pt x="67545" y="165"/>
                      <a:pt x="68206" y="165"/>
                    </a:cubicBezTo>
                    <a:cubicBezTo>
                      <a:pt x="69528" y="0"/>
                      <a:pt x="70850" y="0"/>
                      <a:pt x="72172" y="0"/>
                    </a:cubicBezTo>
                    <a:cubicBezTo>
                      <a:pt x="72833" y="0"/>
                      <a:pt x="73659" y="0"/>
                      <a:pt x="74486" y="0"/>
                    </a:cubicBezTo>
                    <a:lnTo>
                      <a:pt x="762909" y="0"/>
                    </a:lnTo>
                    <a:cubicBezTo>
                      <a:pt x="764396" y="0"/>
                      <a:pt x="765718" y="0"/>
                      <a:pt x="767205" y="165"/>
                    </a:cubicBezTo>
                    <a:cubicBezTo>
                      <a:pt x="769023" y="330"/>
                      <a:pt x="770675" y="330"/>
                      <a:pt x="772493" y="496"/>
                    </a:cubicBezTo>
                    <a:cubicBezTo>
                      <a:pt x="781582" y="1487"/>
                      <a:pt x="790340" y="3801"/>
                      <a:pt x="798437" y="7436"/>
                    </a:cubicBezTo>
                    <a:cubicBezTo>
                      <a:pt x="807361" y="11402"/>
                      <a:pt x="815458" y="16690"/>
                      <a:pt x="822563" y="23300"/>
                    </a:cubicBezTo>
                    <a:cubicBezTo>
                      <a:pt x="823059" y="23796"/>
                      <a:pt x="823555" y="24126"/>
                      <a:pt x="824051" y="24622"/>
                    </a:cubicBezTo>
                    <a:cubicBezTo>
                      <a:pt x="824051" y="24622"/>
                      <a:pt x="823885" y="24787"/>
                      <a:pt x="823885" y="24787"/>
                    </a:cubicBezTo>
                    <a:cubicBezTo>
                      <a:pt x="823390" y="25283"/>
                      <a:pt x="823059" y="25944"/>
                      <a:pt x="822894" y="26605"/>
                    </a:cubicBezTo>
                    <a:cubicBezTo>
                      <a:pt x="811657" y="16855"/>
                      <a:pt x="797611" y="10576"/>
                      <a:pt x="781912" y="9419"/>
                    </a:cubicBezTo>
                    <a:cubicBezTo>
                      <a:pt x="780260" y="9254"/>
                      <a:pt x="778607" y="9254"/>
                      <a:pt x="776955" y="9254"/>
                    </a:cubicBezTo>
                    <a:lnTo>
                      <a:pt x="60770" y="9254"/>
                    </a:lnTo>
                    <a:cubicBezTo>
                      <a:pt x="59117" y="9254"/>
                      <a:pt x="57300" y="9254"/>
                      <a:pt x="55647" y="9419"/>
                    </a:cubicBezTo>
                    <a:cubicBezTo>
                      <a:pt x="39122" y="10576"/>
                      <a:pt x="24085" y="17682"/>
                      <a:pt x="12683" y="28588"/>
                    </a:cubicBezTo>
                    <a:cubicBezTo>
                      <a:pt x="12187" y="29084"/>
                      <a:pt x="11691" y="29414"/>
                      <a:pt x="11196" y="29910"/>
                    </a:cubicBezTo>
                    <a:cubicBezTo>
                      <a:pt x="10700" y="30406"/>
                      <a:pt x="10204" y="30736"/>
                      <a:pt x="9708" y="31232"/>
                    </a:cubicBezTo>
                    <a:cubicBezTo>
                      <a:pt x="9213" y="31562"/>
                      <a:pt x="8882" y="32058"/>
                      <a:pt x="8386" y="32389"/>
                    </a:cubicBezTo>
                    <a:cubicBezTo>
                      <a:pt x="7891" y="32884"/>
                      <a:pt x="7230" y="33380"/>
                      <a:pt x="6734" y="33876"/>
                    </a:cubicBezTo>
                    <a:cubicBezTo>
                      <a:pt x="5742" y="34867"/>
                      <a:pt x="4751" y="35859"/>
                      <a:pt x="3759" y="36850"/>
                    </a:cubicBezTo>
                    <a:cubicBezTo>
                      <a:pt x="3429" y="37181"/>
                      <a:pt x="3098" y="37677"/>
                      <a:pt x="2768" y="38007"/>
                    </a:cubicBezTo>
                    <a:cubicBezTo>
                      <a:pt x="1942" y="38999"/>
                      <a:pt x="950" y="40155"/>
                      <a:pt x="124" y="41312"/>
                    </a:cubicBezTo>
                    <a:cubicBezTo>
                      <a:pt x="-41" y="41477"/>
                      <a:pt x="-41" y="41312"/>
                      <a:pt x="124" y="413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0000"/>
                  </a:gs>
                  <a:gs pos="46980">
                    <a:srgbClr val="000000"/>
                  </a:gs>
                  <a:gs pos="60910">
                    <a:srgbClr val="030303"/>
                  </a:gs>
                  <a:gs pos="72090">
                    <a:srgbClr val="0D0C0D"/>
                  </a:gs>
                  <a:gs pos="82320">
                    <a:srgbClr val="1E1C1D"/>
                  </a:gs>
                  <a:gs pos="91920">
                    <a:srgbClr val="363234"/>
                  </a:gs>
                  <a:gs pos="100000">
                    <a:srgbClr val="504A4E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E5E5E"/>
                  </a:buClr>
                  <a:buSzPts val="1200"/>
                  <a:buFont typeface="Red Hat Display"/>
                  <a:buNone/>
                </a:pPr>
                <a:endParaRPr sz="1200" b="0" i="0" u="none" strike="noStrike" cap="none">
                  <a:solidFill>
                    <a:srgbClr val="5E5E5E"/>
                  </a:solidFill>
                  <a:latin typeface="Red Hat Display"/>
                  <a:ea typeface="Red Hat Display"/>
                  <a:cs typeface="Red Hat Display"/>
                  <a:sym typeface="Red Hat Display"/>
                </a:endParaRPr>
              </a:p>
            </p:txBody>
          </p:sp>
          <p:sp>
            <p:nvSpPr>
              <p:cNvPr id="428" name="Google Shape;428;p91"/>
              <p:cNvSpPr/>
              <p:nvPr/>
            </p:nvSpPr>
            <p:spPr>
              <a:xfrm>
                <a:off x="1079565" y="2822870"/>
                <a:ext cx="837311" cy="37841"/>
              </a:xfrm>
              <a:custGeom>
                <a:avLst/>
                <a:gdLst/>
                <a:ahLst/>
                <a:cxnLst/>
                <a:rect l="l" t="t" r="r" b="b"/>
                <a:pathLst>
                  <a:path w="837311" h="37841" extrusionOk="0">
                    <a:moveTo>
                      <a:pt x="0" y="37842"/>
                    </a:moveTo>
                    <a:cubicBezTo>
                      <a:pt x="992" y="36685"/>
                      <a:pt x="1818" y="35363"/>
                      <a:pt x="2809" y="34372"/>
                    </a:cubicBezTo>
                    <a:cubicBezTo>
                      <a:pt x="3140" y="34041"/>
                      <a:pt x="3470" y="33545"/>
                      <a:pt x="3801" y="33215"/>
                    </a:cubicBezTo>
                    <a:cubicBezTo>
                      <a:pt x="4792" y="32223"/>
                      <a:pt x="5618" y="31232"/>
                      <a:pt x="6610" y="30240"/>
                    </a:cubicBezTo>
                    <a:cubicBezTo>
                      <a:pt x="7106" y="29745"/>
                      <a:pt x="7767" y="29084"/>
                      <a:pt x="8262" y="28588"/>
                    </a:cubicBezTo>
                    <a:cubicBezTo>
                      <a:pt x="8758" y="28257"/>
                      <a:pt x="9089" y="27762"/>
                      <a:pt x="9584" y="27431"/>
                    </a:cubicBezTo>
                    <a:cubicBezTo>
                      <a:pt x="10080" y="26935"/>
                      <a:pt x="10576" y="26605"/>
                      <a:pt x="11072" y="26109"/>
                    </a:cubicBezTo>
                    <a:cubicBezTo>
                      <a:pt x="11567" y="25613"/>
                      <a:pt x="12063" y="25283"/>
                      <a:pt x="12559" y="24787"/>
                    </a:cubicBezTo>
                    <a:cubicBezTo>
                      <a:pt x="20325" y="18673"/>
                      <a:pt x="29249" y="14046"/>
                      <a:pt x="39164" y="11567"/>
                    </a:cubicBezTo>
                    <a:cubicBezTo>
                      <a:pt x="44782" y="10080"/>
                      <a:pt x="50731" y="9419"/>
                      <a:pt x="56680" y="9419"/>
                    </a:cubicBezTo>
                    <a:lnTo>
                      <a:pt x="780797" y="9419"/>
                    </a:lnTo>
                    <a:cubicBezTo>
                      <a:pt x="786746" y="9419"/>
                      <a:pt x="792530" y="10080"/>
                      <a:pt x="797983" y="11567"/>
                    </a:cubicBezTo>
                    <a:cubicBezTo>
                      <a:pt x="807898" y="14046"/>
                      <a:pt x="816986" y="18673"/>
                      <a:pt x="824753" y="24787"/>
                    </a:cubicBezTo>
                    <a:cubicBezTo>
                      <a:pt x="825414" y="25283"/>
                      <a:pt x="826075" y="25779"/>
                      <a:pt x="826571" y="26274"/>
                    </a:cubicBezTo>
                    <a:cubicBezTo>
                      <a:pt x="827067" y="26605"/>
                      <a:pt x="827562" y="27101"/>
                      <a:pt x="827893" y="27431"/>
                    </a:cubicBezTo>
                    <a:cubicBezTo>
                      <a:pt x="828223" y="27762"/>
                      <a:pt x="828554" y="28092"/>
                      <a:pt x="828884" y="28257"/>
                    </a:cubicBezTo>
                    <a:cubicBezTo>
                      <a:pt x="829380" y="28588"/>
                      <a:pt x="829710" y="29084"/>
                      <a:pt x="830206" y="29414"/>
                    </a:cubicBezTo>
                    <a:cubicBezTo>
                      <a:pt x="830867" y="29910"/>
                      <a:pt x="831363" y="30571"/>
                      <a:pt x="831859" y="31067"/>
                    </a:cubicBezTo>
                    <a:cubicBezTo>
                      <a:pt x="832024" y="31232"/>
                      <a:pt x="832189" y="31397"/>
                      <a:pt x="832189" y="31397"/>
                    </a:cubicBezTo>
                    <a:cubicBezTo>
                      <a:pt x="832685" y="31893"/>
                      <a:pt x="833015" y="32223"/>
                      <a:pt x="833346" y="32719"/>
                    </a:cubicBezTo>
                    <a:cubicBezTo>
                      <a:pt x="833511" y="32884"/>
                      <a:pt x="833676" y="33215"/>
                      <a:pt x="833842" y="33380"/>
                    </a:cubicBezTo>
                    <a:cubicBezTo>
                      <a:pt x="834172" y="33711"/>
                      <a:pt x="834503" y="34206"/>
                      <a:pt x="834998" y="34702"/>
                    </a:cubicBezTo>
                    <a:cubicBezTo>
                      <a:pt x="835164" y="34867"/>
                      <a:pt x="835329" y="35033"/>
                      <a:pt x="835494" y="35198"/>
                    </a:cubicBezTo>
                    <a:cubicBezTo>
                      <a:pt x="835990" y="35694"/>
                      <a:pt x="836486" y="36355"/>
                      <a:pt x="836816" y="36850"/>
                    </a:cubicBezTo>
                    <a:cubicBezTo>
                      <a:pt x="836981" y="37016"/>
                      <a:pt x="837147" y="37181"/>
                      <a:pt x="837312" y="37346"/>
                    </a:cubicBezTo>
                    <a:cubicBezTo>
                      <a:pt x="836816" y="36520"/>
                      <a:pt x="836155" y="35528"/>
                      <a:pt x="835659" y="34702"/>
                    </a:cubicBezTo>
                    <a:cubicBezTo>
                      <a:pt x="834998" y="33876"/>
                      <a:pt x="834337" y="32884"/>
                      <a:pt x="833676" y="32058"/>
                    </a:cubicBezTo>
                    <a:cubicBezTo>
                      <a:pt x="833346" y="31562"/>
                      <a:pt x="833015" y="31067"/>
                      <a:pt x="832520" y="30571"/>
                    </a:cubicBezTo>
                    <a:cubicBezTo>
                      <a:pt x="831528" y="29414"/>
                      <a:pt x="830702" y="28092"/>
                      <a:pt x="829710" y="27101"/>
                    </a:cubicBezTo>
                    <a:cubicBezTo>
                      <a:pt x="829380" y="26605"/>
                      <a:pt x="828884" y="26109"/>
                      <a:pt x="828554" y="25779"/>
                    </a:cubicBezTo>
                    <a:cubicBezTo>
                      <a:pt x="828388" y="25613"/>
                      <a:pt x="828388" y="25613"/>
                      <a:pt x="828223" y="25448"/>
                    </a:cubicBezTo>
                    <a:cubicBezTo>
                      <a:pt x="827727" y="24952"/>
                      <a:pt x="827397" y="24457"/>
                      <a:pt x="826901" y="23961"/>
                    </a:cubicBezTo>
                    <a:cubicBezTo>
                      <a:pt x="826406" y="23465"/>
                      <a:pt x="825910" y="22969"/>
                      <a:pt x="825414" y="22474"/>
                    </a:cubicBezTo>
                    <a:cubicBezTo>
                      <a:pt x="824918" y="21978"/>
                      <a:pt x="824422" y="21482"/>
                      <a:pt x="823927" y="20986"/>
                    </a:cubicBezTo>
                    <a:cubicBezTo>
                      <a:pt x="823431" y="20491"/>
                      <a:pt x="822770" y="19995"/>
                      <a:pt x="822274" y="19499"/>
                    </a:cubicBezTo>
                    <a:cubicBezTo>
                      <a:pt x="822109" y="19334"/>
                      <a:pt x="821778" y="19169"/>
                      <a:pt x="821613" y="19004"/>
                    </a:cubicBezTo>
                    <a:cubicBezTo>
                      <a:pt x="819961" y="17682"/>
                      <a:pt x="818308" y="16525"/>
                      <a:pt x="816656" y="15368"/>
                    </a:cubicBezTo>
                    <a:cubicBezTo>
                      <a:pt x="802279" y="5618"/>
                      <a:pt x="785094" y="0"/>
                      <a:pt x="766420" y="0"/>
                    </a:cubicBezTo>
                    <a:lnTo>
                      <a:pt x="70726" y="0"/>
                    </a:lnTo>
                    <a:cubicBezTo>
                      <a:pt x="51723" y="0"/>
                      <a:pt x="34041" y="5949"/>
                      <a:pt x="19499" y="16029"/>
                    </a:cubicBezTo>
                    <a:cubicBezTo>
                      <a:pt x="17847" y="17186"/>
                      <a:pt x="16360" y="18343"/>
                      <a:pt x="14707" y="19499"/>
                    </a:cubicBezTo>
                    <a:cubicBezTo>
                      <a:pt x="14046" y="20160"/>
                      <a:pt x="13385" y="20821"/>
                      <a:pt x="12724" y="21482"/>
                    </a:cubicBezTo>
                    <a:cubicBezTo>
                      <a:pt x="12724" y="21482"/>
                      <a:pt x="12559" y="21647"/>
                      <a:pt x="12559" y="21647"/>
                    </a:cubicBezTo>
                    <a:cubicBezTo>
                      <a:pt x="11898" y="22308"/>
                      <a:pt x="11237" y="22969"/>
                      <a:pt x="10576" y="23630"/>
                    </a:cubicBezTo>
                    <a:cubicBezTo>
                      <a:pt x="9915" y="24291"/>
                      <a:pt x="9254" y="24952"/>
                      <a:pt x="8593" y="25779"/>
                    </a:cubicBezTo>
                    <a:cubicBezTo>
                      <a:pt x="8097" y="26440"/>
                      <a:pt x="7601" y="26770"/>
                      <a:pt x="7271" y="27266"/>
                    </a:cubicBezTo>
                    <a:cubicBezTo>
                      <a:pt x="6775" y="27762"/>
                      <a:pt x="6279" y="28423"/>
                      <a:pt x="5949" y="28918"/>
                    </a:cubicBezTo>
                    <a:cubicBezTo>
                      <a:pt x="5453" y="29579"/>
                      <a:pt x="4792" y="30240"/>
                      <a:pt x="4297" y="30901"/>
                    </a:cubicBezTo>
                    <a:cubicBezTo>
                      <a:pt x="3801" y="31562"/>
                      <a:pt x="3305" y="32223"/>
                      <a:pt x="2809" y="33050"/>
                    </a:cubicBezTo>
                    <a:cubicBezTo>
                      <a:pt x="2314" y="33711"/>
                      <a:pt x="1983" y="34372"/>
                      <a:pt x="1487" y="35033"/>
                    </a:cubicBezTo>
                    <a:cubicBezTo>
                      <a:pt x="1487" y="35198"/>
                      <a:pt x="1322" y="35198"/>
                      <a:pt x="1322" y="35363"/>
                    </a:cubicBezTo>
                    <a:cubicBezTo>
                      <a:pt x="1157" y="36189"/>
                      <a:pt x="661" y="37016"/>
                      <a:pt x="0" y="37842"/>
                    </a:cubicBezTo>
                    <a:cubicBezTo>
                      <a:pt x="0" y="37677"/>
                      <a:pt x="0" y="37842"/>
                      <a:pt x="0" y="37842"/>
                    </a:cubicBezTo>
                    <a:close/>
                  </a:path>
                </a:pathLst>
              </a:custGeom>
              <a:gradFill>
                <a:gsLst>
                  <a:gs pos="0">
                    <a:srgbClr val="504D4D"/>
                  </a:gs>
                  <a:gs pos="49000">
                    <a:srgbClr val="504D4D"/>
                  </a:gs>
                  <a:gs pos="56730">
                    <a:srgbClr val="545151"/>
                  </a:gs>
                  <a:gs pos="65110">
                    <a:srgbClr val="615E5E"/>
                  </a:gs>
                  <a:gs pos="73790">
                    <a:srgbClr val="767474"/>
                  </a:gs>
                  <a:gs pos="82680">
                    <a:srgbClr val="949292"/>
                  </a:gs>
                  <a:gs pos="91630">
                    <a:srgbClr val="BAB9B9"/>
                  </a:gs>
                  <a:gs pos="100000">
                    <a:srgbClr val="E4E4E4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E5E5E"/>
                  </a:buClr>
                  <a:buSzPts val="1200"/>
                  <a:buFont typeface="Red Hat Display"/>
                  <a:buNone/>
                </a:pPr>
                <a:endParaRPr sz="1200" b="0" i="0" u="none" strike="noStrike" cap="none">
                  <a:solidFill>
                    <a:srgbClr val="5E5E5E"/>
                  </a:solidFill>
                  <a:latin typeface="Red Hat Display"/>
                  <a:ea typeface="Red Hat Display"/>
                  <a:cs typeface="Red Hat Display"/>
                  <a:sym typeface="Red Hat Display"/>
                </a:endParaRPr>
              </a:p>
            </p:txBody>
          </p:sp>
        </p:grpSp>
        <p:sp>
          <p:nvSpPr>
            <p:cNvPr id="429" name="Google Shape;429;p91"/>
            <p:cNvSpPr/>
            <p:nvPr/>
          </p:nvSpPr>
          <p:spPr>
            <a:xfrm>
              <a:off x="6411256" y="936388"/>
              <a:ext cx="3631764" cy="5166563"/>
            </a:xfrm>
            <a:custGeom>
              <a:avLst/>
              <a:gdLst/>
              <a:ahLst/>
              <a:cxnLst/>
              <a:rect l="l" t="t" r="r" b="b"/>
              <a:pathLst>
                <a:path w="846565" h="1204327" extrusionOk="0">
                  <a:moveTo>
                    <a:pt x="768569" y="1204162"/>
                  </a:moveTo>
                  <a:cubicBezTo>
                    <a:pt x="811533" y="1204162"/>
                    <a:pt x="846566" y="1169129"/>
                    <a:pt x="846566" y="1126165"/>
                  </a:cubicBezTo>
                  <a:lnTo>
                    <a:pt x="846566" y="77997"/>
                  </a:lnTo>
                  <a:cubicBezTo>
                    <a:pt x="846566" y="63290"/>
                    <a:pt x="842435" y="48913"/>
                    <a:pt x="834668" y="36520"/>
                  </a:cubicBezTo>
                  <a:cubicBezTo>
                    <a:pt x="833676" y="34867"/>
                    <a:pt x="832520" y="33215"/>
                    <a:pt x="831363" y="31728"/>
                  </a:cubicBezTo>
                  <a:cubicBezTo>
                    <a:pt x="828389" y="27596"/>
                    <a:pt x="824918" y="23796"/>
                    <a:pt x="821283" y="20491"/>
                  </a:cubicBezTo>
                  <a:cubicBezTo>
                    <a:pt x="806906" y="7271"/>
                    <a:pt x="788068" y="0"/>
                    <a:pt x="768569" y="0"/>
                  </a:cubicBezTo>
                  <a:lnTo>
                    <a:pt x="77997" y="0"/>
                  </a:lnTo>
                  <a:cubicBezTo>
                    <a:pt x="58333" y="0"/>
                    <a:pt x="39660" y="7271"/>
                    <a:pt x="25283" y="20491"/>
                  </a:cubicBezTo>
                  <a:cubicBezTo>
                    <a:pt x="20160" y="25283"/>
                    <a:pt x="15533" y="30571"/>
                    <a:pt x="11898" y="36685"/>
                  </a:cubicBezTo>
                  <a:cubicBezTo>
                    <a:pt x="10741" y="38503"/>
                    <a:pt x="9750" y="40321"/>
                    <a:pt x="8758" y="42138"/>
                  </a:cubicBezTo>
                  <a:cubicBezTo>
                    <a:pt x="2975" y="53375"/>
                    <a:pt x="0" y="65438"/>
                    <a:pt x="0" y="78162"/>
                  </a:cubicBezTo>
                  <a:lnTo>
                    <a:pt x="0" y="1126330"/>
                  </a:lnTo>
                  <a:cubicBezTo>
                    <a:pt x="0" y="1169295"/>
                    <a:pt x="35033" y="1204327"/>
                    <a:pt x="77997" y="1204327"/>
                  </a:cubicBezTo>
                  <a:lnTo>
                    <a:pt x="768569" y="1204327"/>
                  </a:lnTo>
                  <a:close/>
                </a:path>
              </a:pathLst>
            </a:custGeom>
            <a:gradFill>
              <a:gsLst>
                <a:gs pos="0">
                  <a:srgbClr val="888581"/>
                </a:gs>
                <a:gs pos="15360">
                  <a:srgbClr val="807D7A"/>
                </a:gs>
                <a:gs pos="31009">
                  <a:srgbClr val="62605F"/>
                </a:gs>
                <a:gs pos="55030">
                  <a:srgbClr val="575554"/>
                </a:gs>
                <a:gs pos="75140">
                  <a:srgbClr val="474544"/>
                </a:gs>
                <a:gs pos="100000">
                  <a:srgbClr val="302E2E"/>
                </a:gs>
              </a:gsLst>
              <a:lin ang="108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1200"/>
                <a:buFont typeface="Red Hat Display"/>
                <a:buNone/>
              </a:pPr>
              <a:endParaRPr sz="1200" b="0" i="0" u="none" strike="noStrike" cap="none">
                <a:solidFill>
                  <a:srgbClr val="5E5E5E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430" name="Google Shape;430;p91"/>
            <p:cNvSpPr/>
            <p:nvPr/>
          </p:nvSpPr>
          <p:spPr>
            <a:xfrm>
              <a:off x="6433233" y="966163"/>
              <a:ext cx="3587813" cy="5107013"/>
            </a:xfrm>
            <a:custGeom>
              <a:avLst/>
              <a:gdLst/>
              <a:ahLst/>
              <a:cxnLst/>
              <a:rect l="l" t="t" r="r" b="b"/>
              <a:pathLst>
                <a:path w="836320" h="1190446" extrusionOk="0">
                  <a:moveTo>
                    <a:pt x="762289" y="1190446"/>
                  </a:moveTo>
                  <a:cubicBezTo>
                    <a:pt x="803105" y="1190446"/>
                    <a:pt x="836320" y="1157232"/>
                    <a:pt x="836320" y="1116415"/>
                  </a:cubicBezTo>
                  <a:lnTo>
                    <a:pt x="836320" y="74031"/>
                  </a:lnTo>
                  <a:cubicBezTo>
                    <a:pt x="836320" y="33215"/>
                    <a:pt x="803105" y="0"/>
                    <a:pt x="762289" y="0"/>
                  </a:cubicBezTo>
                  <a:lnTo>
                    <a:pt x="74031" y="0"/>
                  </a:lnTo>
                  <a:cubicBezTo>
                    <a:pt x="33215" y="0"/>
                    <a:pt x="0" y="33215"/>
                    <a:pt x="0" y="74031"/>
                  </a:cubicBezTo>
                  <a:lnTo>
                    <a:pt x="0" y="1116250"/>
                  </a:lnTo>
                  <a:cubicBezTo>
                    <a:pt x="0" y="1157066"/>
                    <a:pt x="33215" y="1190281"/>
                    <a:pt x="74031" y="1190281"/>
                  </a:cubicBezTo>
                  <a:lnTo>
                    <a:pt x="762289" y="1190281"/>
                  </a:lnTo>
                  <a:close/>
                </a:path>
              </a:pathLst>
            </a:custGeom>
            <a:solidFill>
              <a:srgbClr val="6C6A6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1200"/>
                <a:buFont typeface="Red Hat Display"/>
                <a:buNone/>
              </a:pPr>
              <a:endParaRPr sz="1200" b="0" i="0" u="none" strike="noStrike" cap="none">
                <a:solidFill>
                  <a:srgbClr val="5E5E5E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431" name="Google Shape;431;p91"/>
            <p:cNvSpPr/>
            <p:nvPr/>
          </p:nvSpPr>
          <p:spPr>
            <a:xfrm>
              <a:off x="6448118" y="981048"/>
              <a:ext cx="3558036" cy="5076529"/>
            </a:xfrm>
            <a:custGeom>
              <a:avLst/>
              <a:gdLst/>
              <a:ahLst/>
              <a:cxnLst/>
              <a:rect l="l" t="t" r="r" b="b"/>
              <a:pathLst>
                <a:path w="829379" h="1183340" extrusionOk="0">
                  <a:moveTo>
                    <a:pt x="758819" y="1183341"/>
                  </a:moveTo>
                  <a:cubicBezTo>
                    <a:pt x="797652" y="1183341"/>
                    <a:pt x="829380" y="1151613"/>
                    <a:pt x="829380" y="1112780"/>
                  </a:cubicBezTo>
                  <a:lnTo>
                    <a:pt x="829380" y="70561"/>
                  </a:lnTo>
                  <a:cubicBezTo>
                    <a:pt x="829380" y="31728"/>
                    <a:pt x="797652" y="0"/>
                    <a:pt x="758819" y="0"/>
                  </a:cubicBezTo>
                  <a:lnTo>
                    <a:pt x="70561" y="0"/>
                  </a:lnTo>
                  <a:cubicBezTo>
                    <a:pt x="31728" y="0"/>
                    <a:pt x="0" y="31728"/>
                    <a:pt x="0" y="70561"/>
                  </a:cubicBezTo>
                  <a:lnTo>
                    <a:pt x="0" y="1112780"/>
                  </a:lnTo>
                  <a:cubicBezTo>
                    <a:pt x="0" y="1151613"/>
                    <a:pt x="31728" y="1183341"/>
                    <a:pt x="70561" y="1183341"/>
                  </a:cubicBezTo>
                  <a:lnTo>
                    <a:pt x="758819" y="1183341"/>
                  </a:lnTo>
                  <a:close/>
                </a:path>
              </a:pathLst>
            </a:custGeom>
            <a:gradFill>
              <a:gsLst>
                <a:gs pos="0">
                  <a:srgbClr val="302E2E"/>
                </a:gs>
                <a:gs pos="24860">
                  <a:srgbClr val="474544"/>
                </a:gs>
                <a:gs pos="44970">
                  <a:srgbClr val="575554"/>
                </a:gs>
                <a:gs pos="68990">
                  <a:srgbClr val="62605F"/>
                </a:gs>
                <a:gs pos="84640">
                  <a:srgbClr val="807D7A"/>
                </a:gs>
                <a:gs pos="100000">
                  <a:srgbClr val="888581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1200"/>
                <a:buFont typeface="Red Hat Display"/>
                <a:buNone/>
              </a:pPr>
              <a:endParaRPr sz="1200" b="0" i="0" u="none" strike="noStrike" cap="none">
                <a:solidFill>
                  <a:srgbClr val="5E5E5E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grpSp>
          <p:nvGrpSpPr>
            <p:cNvPr id="432" name="Google Shape;432;p91"/>
            <p:cNvGrpSpPr/>
            <p:nvPr/>
          </p:nvGrpSpPr>
          <p:grpSpPr>
            <a:xfrm>
              <a:off x="6372968" y="1375147"/>
              <a:ext cx="3708776" cy="4293586"/>
              <a:chOff x="1066180" y="2928794"/>
              <a:chExt cx="864577" cy="1000906"/>
            </a:xfrm>
          </p:grpSpPr>
          <p:sp>
            <p:nvSpPr>
              <p:cNvPr id="433" name="Google Shape;433;p91"/>
              <p:cNvSpPr/>
              <p:nvPr/>
            </p:nvSpPr>
            <p:spPr>
              <a:xfrm>
                <a:off x="1916711" y="2928794"/>
                <a:ext cx="14046" cy="7105"/>
              </a:xfrm>
              <a:custGeom>
                <a:avLst/>
                <a:gdLst/>
                <a:ahLst/>
                <a:cxnLst/>
                <a:rect l="l" t="t" r="r" b="b"/>
                <a:pathLst>
                  <a:path w="14046" h="7105" extrusionOk="0">
                    <a:moveTo>
                      <a:pt x="0" y="0"/>
                    </a:moveTo>
                    <a:lnTo>
                      <a:pt x="14046" y="0"/>
                    </a:lnTo>
                    <a:lnTo>
                      <a:pt x="14046" y="7106"/>
                    </a:lnTo>
                    <a:lnTo>
                      <a:pt x="0" y="7106"/>
                    </a:lnTo>
                    <a:close/>
                  </a:path>
                </a:pathLst>
              </a:custGeom>
              <a:gradFill>
                <a:gsLst>
                  <a:gs pos="0">
                    <a:srgbClr val="4A4847"/>
                  </a:gs>
                  <a:gs pos="50000">
                    <a:srgbClr val="5B5958"/>
                  </a:gs>
                  <a:gs pos="100000">
                    <a:srgbClr val="6C6A69"/>
                  </a:gs>
                </a:gsLst>
                <a:lin ang="108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E5E5E"/>
                  </a:buClr>
                  <a:buSzPts val="1200"/>
                  <a:buFont typeface="Red Hat Display"/>
                  <a:buNone/>
                </a:pPr>
                <a:endParaRPr sz="1200" b="0" i="0" u="none" strike="noStrike" cap="none">
                  <a:solidFill>
                    <a:srgbClr val="5E5E5E"/>
                  </a:solidFill>
                  <a:latin typeface="Red Hat Display"/>
                  <a:ea typeface="Red Hat Display"/>
                  <a:cs typeface="Red Hat Display"/>
                  <a:sym typeface="Red Hat Display"/>
                </a:endParaRPr>
              </a:p>
            </p:txBody>
          </p:sp>
          <p:sp>
            <p:nvSpPr>
              <p:cNvPr id="434" name="Google Shape;434;p91"/>
              <p:cNvSpPr/>
              <p:nvPr/>
            </p:nvSpPr>
            <p:spPr>
              <a:xfrm>
                <a:off x="1066180" y="2928794"/>
                <a:ext cx="17681" cy="7105"/>
              </a:xfrm>
              <a:custGeom>
                <a:avLst/>
                <a:gdLst/>
                <a:ahLst/>
                <a:cxnLst/>
                <a:rect l="l" t="t" r="r" b="b"/>
                <a:pathLst>
                  <a:path w="17681" h="7105" extrusionOk="0">
                    <a:moveTo>
                      <a:pt x="0" y="0"/>
                    </a:moveTo>
                    <a:lnTo>
                      <a:pt x="17682" y="0"/>
                    </a:lnTo>
                    <a:lnTo>
                      <a:pt x="17682" y="7106"/>
                    </a:lnTo>
                    <a:lnTo>
                      <a:pt x="0" y="7106"/>
                    </a:lnTo>
                    <a:close/>
                  </a:path>
                </a:pathLst>
              </a:custGeom>
              <a:gradFill>
                <a:gsLst>
                  <a:gs pos="0">
                    <a:srgbClr val="6C6A69"/>
                  </a:gs>
                  <a:gs pos="37270">
                    <a:srgbClr val="6E6C6B"/>
                  </a:gs>
                  <a:gs pos="53560">
                    <a:srgbClr val="757372"/>
                  </a:gs>
                  <a:gs pos="65750">
                    <a:srgbClr val="81807F"/>
                  </a:gs>
                  <a:gs pos="75920">
                    <a:srgbClr val="939191"/>
                  </a:gs>
                  <a:gs pos="84810">
                    <a:srgbClr val="AAA9A8"/>
                  </a:gs>
                  <a:gs pos="92680">
                    <a:srgbClr val="C5C4C4"/>
                  </a:gs>
                  <a:gs pos="99880">
                    <a:srgbClr val="E5E5E5"/>
                  </a:gs>
                  <a:gs pos="100000">
                    <a:srgbClr val="E6E6E6"/>
                  </a:gs>
                </a:gsLst>
                <a:lin ang="108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E5E5E"/>
                  </a:buClr>
                  <a:buSzPts val="1200"/>
                  <a:buFont typeface="Red Hat Display"/>
                  <a:buNone/>
                </a:pPr>
                <a:endParaRPr sz="1200" b="0" i="0" u="none" strike="noStrike" cap="none">
                  <a:solidFill>
                    <a:srgbClr val="5E5E5E"/>
                  </a:solidFill>
                  <a:latin typeface="Red Hat Display"/>
                  <a:ea typeface="Red Hat Display"/>
                  <a:cs typeface="Red Hat Display"/>
                  <a:sym typeface="Red Hat Display"/>
                </a:endParaRPr>
              </a:p>
            </p:txBody>
          </p:sp>
          <p:sp>
            <p:nvSpPr>
              <p:cNvPr id="435" name="Google Shape;435;p91"/>
              <p:cNvSpPr/>
              <p:nvPr/>
            </p:nvSpPr>
            <p:spPr>
              <a:xfrm>
                <a:off x="1916711" y="3922595"/>
                <a:ext cx="14046" cy="7105"/>
              </a:xfrm>
              <a:custGeom>
                <a:avLst/>
                <a:gdLst/>
                <a:ahLst/>
                <a:cxnLst/>
                <a:rect l="l" t="t" r="r" b="b"/>
                <a:pathLst>
                  <a:path w="14046" h="7105" extrusionOk="0">
                    <a:moveTo>
                      <a:pt x="0" y="0"/>
                    </a:moveTo>
                    <a:lnTo>
                      <a:pt x="14046" y="0"/>
                    </a:lnTo>
                    <a:lnTo>
                      <a:pt x="14046" y="7106"/>
                    </a:lnTo>
                    <a:lnTo>
                      <a:pt x="0" y="7106"/>
                    </a:lnTo>
                    <a:close/>
                  </a:path>
                </a:pathLst>
              </a:custGeom>
              <a:gradFill>
                <a:gsLst>
                  <a:gs pos="0">
                    <a:srgbClr val="4A4847"/>
                  </a:gs>
                  <a:gs pos="50000">
                    <a:srgbClr val="5B5958"/>
                  </a:gs>
                  <a:gs pos="100000">
                    <a:srgbClr val="6C6A69"/>
                  </a:gs>
                </a:gsLst>
                <a:lin ang="108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E5E5E"/>
                  </a:buClr>
                  <a:buSzPts val="1200"/>
                  <a:buFont typeface="Red Hat Display"/>
                  <a:buNone/>
                </a:pPr>
                <a:endParaRPr sz="1200" b="0" i="0" u="none" strike="noStrike" cap="none">
                  <a:solidFill>
                    <a:srgbClr val="5E5E5E"/>
                  </a:solidFill>
                  <a:latin typeface="Red Hat Display"/>
                  <a:ea typeface="Red Hat Display"/>
                  <a:cs typeface="Red Hat Display"/>
                  <a:sym typeface="Red Hat Display"/>
                </a:endParaRPr>
              </a:p>
            </p:txBody>
          </p:sp>
          <p:sp>
            <p:nvSpPr>
              <p:cNvPr id="436" name="Google Shape;436;p91"/>
              <p:cNvSpPr/>
              <p:nvPr/>
            </p:nvSpPr>
            <p:spPr>
              <a:xfrm>
                <a:off x="1066180" y="3922595"/>
                <a:ext cx="14046" cy="7105"/>
              </a:xfrm>
              <a:custGeom>
                <a:avLst/>
                <a:gdLst/>
                <a:ahLst/>
                <a:cxnLst/>
                <a:rect l="l" t="t" r="r" b="b"/>
                <a:pathLst>
                  <a:path w="14046" h="7105" extrusionOk="0">
                    <a:moveTo>
                      <a:pt x="0" y="0"/>
                    </a:moveTo>
                    <a:lnTo>
                      <a:pt x="14046" y="0"/>
                    </a:lnTo>
                    <a:lnTo>
                      <a:pt x="14046" y="7106"/>
                    </a:lnTo>
                    <a:lnTo>
                      <a:pt x="0" y="7106"/>
                    </a:lnTo>
                    <a:close/>
                  </a:path>
                </a:pathLst>
              </a:custGeom>
              <a:gradFill>
                <a:gsLst>
                  <a:gs pos="0">
                    <a:srgbClr val="6C6A69"/>
                  </a:gs>
                  <a:gs pos="15250">
                    <a:srgbClr val="716F6E"/>
                  </a:gs>
                  <a:gs pos="34150">
                    <a:srgbClr val="807E7E"/>
                  </a:gs>
                  <a:gs pos="54980">
                    <a:srgbClr val="999797"/>
                  </a:gs>
                  <a:gs pos="77200">
                    <a:srgbClr val="BBBABA"/>
                  </a:gs>
                  <a:gs pos="100000">
                    <a:srgbClr val="E6E6E6"/>
                  </a:gs>
                </a:gsLst>
                <a:lin ang="108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E5E5E"/>
                  </a:buClr>
                  <a:buSzPts val="1200"/>
                  <a:buFont typeface="Red Hat Display"/>
                  <a:buNone/>
                </a:pPr>
                <a:endParaRPr sz="1200" b="0" i="0" u="none" strike="noStrike" cap="none">
                  <a:solidFill>
                    <a:srgbClr val="5E5E5E"/>
                  </a:solidFill>
                  <a:latin typeface="Red Hat Display"/>
                  <a:ea typeface="Red Hat Display"/>
                  <a:cs typeface="Red Hat Display"/>
                  <a:sym typeface="Red Hat Display"/>
                </a:endParaRPr>
              </a:p>
            </p:txBody>
          </p:sp>
        </p:grpSp>
        <p:sp>
          <p:nvSpPr>
            <p:cNvPr id="437" name="Google Shape;437;p91"/>
            <p:cNvSpPr/>
            <p:nvPr/>
          </p:nvSpPr>
          <p:spPr>
            <a:xfrm>
              <a:off x="6485687" y="1018618"/>
              <a:ext cx="3482892" cy="5001385"/>
            </a:xfrm>
            <a:custGeom>
              <a:avLst/>
              <a:gdLst/>
              <a:ahLst/>
              <a:cxnLst/>
              <a:rect l="l" t="t" r="r" b="b"/>
              <a:pathLst>
                <a:path w="811863" h="1165824" extrusionOk="0">
                  <a:moveTo>
                    <a:pt x="61803" y="1165824"/>
                  </a:moveTo>
                  <a:cubicBezTo>
                    <a:pt x="27762" y="1165824"/>
                    <a:pt x="0" y="1138063"/>
                    <a:pt x="0" y="1104022"/>
                  </a:cubicBezTo>
                  <a:lnTo>
                    <a:pt x="0" y="61803"/>
                  </a:lnTo>
                  <a:cubicBezTo>
                    <a:pt x="0" y="27762"/>
                    <a:pt x="27762" y="0"/>
                    <a:pt x="61803" y="0"/>
                  </a:cubicBezTo>
                  <a:lnTo>
                    <a:pt x="750061" y="0"/>
                  </a:lnTo>
                  <a:cubicBezTo>
                    <a:pt x="784102" y="0"/>
                    <a:pt x="811864" y="27762"/>
                    <a:pt x="811864" y="61803"/>
                  </a:cubicBezTo>
                  <a:lnTo>
                    <a:pt x="811864" y="1104022"/>
                  </a:lnTo>
                  <a:cubicBezTo>
                    <a:pt x="811864" y="1138063"/>
                    <a:pt x="784102" y="1165824"/>
                    <a:pt x="750061" y="1165824"/>
                  </a:cubicBezTo>
                  <a:lnTo>
                    <a:pt x="61803" y="11658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1200"/>
                <a:buFont typeface="Red Hat Display"/>
                <a:buNone/>
              </a:pPr>
              <a:endParaRPr sz="1200" b="0" i="0" u="none" strike="noStrike" cap="none">
                <a:solidFill>
                  <a:srgbClr val="5E5E5E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grpSp>
          <p:nvGrpSpPr>
            <p:cNvPr id="438" name="Google Shape;438;p91"/>
            <p:cNvGrpSpPr/>
            <p:nvPr/>
          </p:nvGrpSpPr>
          <p:grpSpPr>
            <a:xfrm>
              <a:off x="7934592" y="956825"/>
              <a:ext cx="585518" cy="39693"/>
              <a:chOff x="1430221" y="2831298"/>
              <a:chExt cx="136494" cy="9253"/>
            </a:xfrm>
          </p:grpSpPr>
          <p:grpSp>
            <p:nvGrpSpPr>
              <p:cNvPr id="439" name="Google Shape;439;p91"/>
              <p:cNvGrpSpPr/>
              <p:nvPr/>
            </p:nvGrpSpPr>
            <p:grpSpPr>
              <a:xfrm>
                <a:off x="1452695" y="2831298"/>
                <a:ext cx="91712" cy="9253"/>
                <a:chOff x="1452695" y="2831298"/>
                <a:chExt cx="91712" cy="9253"/>
              </a:xfrm>
            </p:grpSpPr>
            <p:sp>
              <p:nvSpPr>
                <p:cNvPr id="440" name="Google Shape;440;p91"/>
                <p:cNvSpPr/>
                <p:nvPr/>
              </p:nvSpPr>
              <p:spPr>
                <a:xfrm>
                  <a:off x="1452695" y="2831298"/>
                  <a:ext cx="91712" cy="92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712" h="9253" extrusionOk="0">
                      <a:moveTo>
                        <a:pt x="87251" y="9254"/>
                      </a:moveTo>
                      <a:lnTo>
                        <a:pt x="4462" y="9254"/>
                      </a:lnTo>
                      <a:cubicBezTo>
                        <a:pt x="1983" y="9254"/>
                        <a:pt x="0" y="7271"/>
                        <a:pt x="0" y="4627"/>
                      </a:cubicBezTo>
                      <a:cubicBezTo>
                        <a:pt x="0" y="2148"/>
                        <a:pt x="1983" y="0"/>
                        <a:pt x="4462" y="0"/>
                      </a:cubicBezTo>
                      <a:lnTo>
                        <a:pt x="87251" y="0"/>
                      </a:lnTo>
                      <a:cubicBezTo>
                        <a:pt x="89730" y="0"/>
                        <a:pt x="91713" y="1983"/>
                        <a:pt x="91713" y="4627"/>
                      </a:cubicBezTo>
                      <a:cubicBezTo>
                        <a:pt x="91713" y="7271"/>
                        <a:pt x="89730" y="9254"/>
                        <a:pt x="87251" y="925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404041"/>
                    </a:gs>
                    <a:gs pos="52010">
                      <a:srgbClr val="888581"/>
                    </a:gs>
                    <a:gs pos="80170">
                      <a:srgbClr val="343232"/>
                    </a:gs>
                    <a:gs pos="100000">
                      <a:srgbClr val="232020"/>
                    </a:gs>
                  </a:gsLst>
                  <a:lin ang="162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5E5E5E"/>
                    </a:buClr>
                    <a:buSzPts val="1200"/>
                    <a:buFont typeface="Red Hat Display"/>
                    <a:buNone/>
                  </a:pPr>
                  <a:endParaRPr sz="1200" b="0" i="0" u="none" strike="noStrike" cap="none">
                    <a:solidFill>
                      <a:srgbClr val="5E5E5E"/>
                    </a:solidFill>
                    <a:latin typeface="Red Hat Display"/>
                    <a:ea typeface="Red Hat Display"/>
                    <a:cs typeface="Red Hat Display"/>
                    <a:sym typeface="Red Hat Display"/>
                  </a:endParaRPr>
                </a:p>
              </p:txBody>
            </p:sp>
            <p:sp>
              <p:nvSpPr>
                <p:cNvPr id="441" name="Google Shape;441;p91"/>
                <p:cNvSpPr/>
                <p:nvPr/>
              </p:nvSpPr>
              <p:spPr>
                <a:xfrm>
                  <a:off x="1453521" y="2832454"/>
                  <a:ext cx="89729" cy="6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29" h="6940" extrusionOk="0">
                      <a:moveTo>
                        <a:pt x="3470" y="6940"/>
                      </a:moveTo>
                      <a:cubicBezTo>
                        <a:pt x="1652" y="6940"/>
                        <a:pt x="0" y="5453"/>
                        <a:pt x="0" y="3470"/>
                      </a:cubicBezTo>
                      <a:cubicBezTo>
                        <a:pt x="0" y="1487"/>
                        <a:pt x="1487" y="0"/>
                        <a:pt x="3470" y="0"/>
                      </a:cubicBezTo>
                      <a:lnTo>
                        <a:pt x="86259" y="0"/>
                      </a:lnTo>
                      <a:cubicBezTo>
                        <a:pt x="88077" y="0"/>
                        <a:pt x="89730" y="1487"/>
                        <a:pt x="89730" y="3470"/>
                      </a:cubicBezTo>
                      <a:cubicBezTo>
                        <a:pt x="89730" y="5453"/>
                        <a:pt x="88242" y="6940"/>
                        <a:pt x="86259" y="6940"/>
                      </a:cubicBezTo>
                      <a:lnTo>
                        <a:pt x="3470" y="694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5E5E5E"/>
                    </a:buClr>
                    <a:buSzPts val="1200"/>
                    <a:buFont typeface="Red Hat Display"/>
                    <a:buNone/>
                  </a:pPr>
                  <a:endParaRPr sz="1200" b="0" i="0" u="none" strike="noStrike" cap="none">
                    <a:solidFill>
                      <a:srgbClr val="5E5E5E"/>
                    </a:solidFill>
                    <a:latin typeface="Red Hat Display"/>
                    <a:ea typeface="Red Hat Display"/>
                    <a:cs typeface="Red Hat Display"/>
                    <a:sym typeface="Red Hat Display"/>
                  </a:endParaRPr>
                </a:p>
              </p:txBody>
            </p:sp>
          </p:grpSp>
          <p:grpSp>
            <p:nvGrpSpPr>
              <p:cNvPr id="442" name="Google Shape;442;p91"/>
              <p:cNvGrpSpPr/>
              <p:nvPr/>
            </p:nvGrpSpPr>
            <p:grpSpPr>
              <a:xfrm>
                <a:off x="1430221" y="2832289"/>
                <a:ext cx="7270" cy="7270"/>
                <a:chOff x="1430221" y="2832289"/>
                <a:chExt cx="7270" cy="7270"/>
              </a:xfrm>
            </p:grpSpPr>
            <p:grpSp>
              <p:nvGrpSpPr>
                <p:cNvPr id="443" name="Google Shape;443;p91"/>
                <p:cNvGrpSpPr/>
                <p:nvPr/>
              </p:nvGrpSpPr>
              <p:grpSpPr>
                <a:xfrm>
                  <a:off x="1430386" y="2832454"/>
                  <a:ext cx="6940" cy="6940"/>
                  <a:chOff x="1430386" y="2832454"/>
                  <a:chExt cx="6940" cy="6940"/>
                </a:xfrm>
              </p:grpSpPr>
              <p:sp>
                <p:nvSpPr>
                  <p:cNvPr id="444" name="Google Shape;444;p91"/>
                  <p:cNvSpPr/>
                  <p:nvPr/>
                </p:nvSpPr>
                <p:spPr>
                  <a:xfrm>
                    <a:off x="1430386" y="2832454"/>
                    <a:ext cx="6940" cy="69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40" h="6940" extrusionOk="0">
                        <a:moveTo>
                          <a:pt x="6940" y="3470"/>
                        </a:moveTo>
                        <a:cubicBezTo>
                          <a:pt x="6940" y="5387"/>
                          <a:pt x="5387" y="6940"/>
                          <a:pt x="3470" y="6940"/>
                        </a:cubicBezTo>
                        <a:cubicBezTo>
                          <a:pt x="1554" y="6940"/>
                          <a:pt x="0" y="5387"/>
                          <a:pt x="0" y="3470"/>
                        </a:cubicBezTo>
                        <a:cubicBezTo>
                          <a:pt x="0" y="1554"/>
                          <a:pt x="1554" y="0"/>
                          <a:pt x="3470" y="0"/>
                        </a:cubicBezTo>
                        <a:cubicBezTo>
                          <a:pt x="5387" y="0"/>
                          <a:pt x="6940" y="1554"/>
                          <a:pt x="6940" y="347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5E5E5E"/>
                      </a:buClr>
                      <a:buSzPts val="1200"/>
                      <a:buFont typeface="Red Hat Display"/>
                      <a:buNone/>
                    </a:pPr>
                    <a:endParaRPr sz="1200" b="0" i="0" u="none" strike="noStrike" cap="none">
                      <a:solidFill>
                        <a:srgbClr val="5E5E5E"/>
                      </a:solidFill>
                      <a:latin typeface="Red Hat Display"/>
                      <a:ea typeface="Red Hat Display"/>
                      <a:cs typeface="Red Hat Display"/>
                      <a:sym typeface="Red Hat Display"/>
                    </a:endParaRPr>
                  </a:p>
                </p:txBody>
              </p:sp>
              <p:sp>
                <p:nvSpPr>
                  <p:cNvPr id="445" name="Google Shape;445;p91"/>
                  <p:cNvSpPr/>
                  <p:nvPr/>
                </p:nvSpPr>
                <p:spPr>
                  <a:xfrm>
                    <a:off x="1431213" y="2833446"/>
                    <a:ext cx="5122" cy="49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4957" extrusionOk="0">
                        <a:moveTo>
                          <a:pt x="5123" y="2479"/>
                        </a:moveTo>
                        <a:cubicBezTo>
                          <a:pt x="5123" y="3470"/>
                          <a:pt x="4627" y="4296"/>
                          <a:pt x="3801" y="4627"/>
                        </a:cubicBezTo>
                        <a:cubicBezTo>
                          <a:pt x="3470" y="4792"/>
                          <a:pt x="2975" y="4957"/>
                          <a:pt x="2479" y="4957"/>
                        </a:cubicBezTo>
                        <a:cubicBezTo>
                          <a:pt x="1157" y="4957"/>
                          <a:pt x="0" y="3801"/>
                          <a:pt x="0" y="2479"/>
                        </a:cubicBezTo>
                        <a:cubicBezTo>
                          <a:pt x="0" y="1157"/>
                          <a:pt x="1157" y="0"/>
                          <a:pt x="2479" y="0"/>
                        </a:cubicBezTo>
                        <a:cubicBezTo>
                          <a:pt x="2975" y="0"/>
                          <a:pt x="3305" y="165"/>
                          <a:pt x="3801" y="330"/>
                        </a:cubicBezTo>
                        <a:cubicBezTo>
                          <a:pt x="4627" y="826"/>
                          <a:pt x="5123" y="1652"/>
                          <a:pt x="5123" y="2479"/>
                        </a:cubicBezTo>
                        <a:close/>
                      </a:path>
                    </a:pathLst>
                  </a:custGeom>
                  <a:solidFill>
                    <a:srgbClr val="0B03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5E5E5E"/>
                      </a:buClr>
                      <a:buSzPts val="1200"/>
                      <a:buFont typeface="Red Hat Display"/>
                      <a:buNone/>
                    </a:pPr>
                    <a:endParaRPr sz="1200" b="0" i="0" u="none" strike="noStrike" cap="none">
                      <a:solidFill>
                        <a:srgbClr val="5E5E5E"/>
                      </a:solidFill>
                      <a:latin typeface="Red Hat Display"/>
                      <a:ea typeface="Red Hat Display"/>
                      <a:cs typeface="Red Hat Display"/>
                      <a:sym typeface="Red Hat Display"/>
                    </a:endParaRPr>
                  </a:p>
                </p:txBody>
              </p:sp>
            </p:grpSp>
            <p:sp>
              <p:nvSpPr>
                <p:cNvPr id="446" name="Google Shape;446;p91"/>
                <p:cNvSpPr/>
                <p:nvPr/>
              </p:nvSpPr>
              <p:spPr>
                <a:xfrm>
                  <a:off x="1430221" y="2832289"/>
                  <a:ext cx="7270" cy="7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70" h="7270" extrusionOk="0">
                      <a:moveTo>
                        <a:pt x="6279" y="1157"/>
                      </a:moveTo>
                      <a:cubicBezTo>
                        <a:pt x="5618" y="496"/>
                        <a:pt x="4627" y="0"/>
                        <a:pt x="3635" y="0"/>
                      </a:cubicBezTo>
                      <a:cubicBezTo>
                        <a:pt x="2644" y="0"/>
                        <a:pt x="1652" y="496"/>
                        <a:pt x="991" y="1157"/>
                      </a:cubicBezTo>
                      <a:cubicBezTo>
                        <a:pt x="331" y="1818"/>
                        <a:pt x="0" y="2644"/>
                        <a:pt x="0" y="3635"/>
                      </a:cubicBezTo>
                      <a:cubicBezTo>
                        <a:pt x="0" y="3801"/>
                        <a:pt x="0" y="3966"/>
                        <a:pt x="0" y="3966"/>
                      </a:cubicBezTo>
                      <a:cubicBezTo>
                        <a:pt x="165" y="5453"/>
                        <a:pt x="1157" y="6610"/>
                        <a:pt x="2479" y="7106"/>
                      </a:cubicBezTo>
                      <a:cubicBezTo>
                        <a:pt x="2809" y="7271"/>
                        <a:pt x="3305" y="7271"/>
                        <a:pt x="3635" y="7271"/>
                      </a:cubicBezTo>
                      <a:cubicBezTo>
                        <a:pt x="3966" y="7271"/>
                        <a:pt x="4462" y="7271"/>
                        <a:pt x="4792" y="7106"/>
                      </a:cubicBezTo>
                      <a:cubicBezTo>
                        <a:pt x="6114" y="6610"/>
                        <a:pt x="7106" y="5453"/>
                        <a:pt x="7271" y="3966"/>
                      </a:cubicBezTo>
                      <a:cubicBezTo>
                        <a:pt x="7271" y="3801"/>
                        <a:pt x="7271" y="3635"/>
                        <a:pt x="7271" y="3635"/>
                      </a:cubicBezTo>
                      <a:cubicBezTo>
                        <a:pt x="7271" y="2644"/>
                        <a:pt x="6940" y="1818"/>
                        <a:pt x="6279" y="1157"/>
                      </a:cubicBezTo>
                      <a:close/>
                      <a:moveTo>
                        <a:pt x="6775" y="4131"/>
                      </a:moveTo>
                      <a:cubicBezTo>
                        <a:pt x="6610" y="5618"/>
                        <a:pt x="5288" y="6940"/>
                        <a:pt x="3635" y="6940"/>
                      </a:cubicBezTo>
                      <a:cubicBezTo>
                        <a:pt x="1983" y="6940"/>
                        <a:pt x="661" y="5784"/>
                        <a:pt x="496" y="4131"/>
                      </a:cubicBezTo>
                      <a:cubicBezTo>
                        <a:pt x="496" y="3966"/>
                        <a:pt x="496" y="3801"/>
                        <a:pt x="496" y="3801"/>
                      </a:cubicBezTo>
                      <a:cubicBezTo>
                        <a:pt x="496" y="2809"/>
                        <a:pt x="991" y="1818"/>
                        <a:pt x="1818" y="1322"/>
                      </a:cubicBezTo>
                      <a:cubicBezTo>
                        <a:pt x="2314" y="991"/>
                        <a:pt x="2974" y="661"/>
                        <a:pt x="3635" y="661"/>
                      </a:cubicBezTo>
                      <a:cubicBezTo>
                        <a:pt x="4296" y="661"/>
                        <a:pt x="4957" y="826"/>
                        <a:pt x="5453" y="1322"/>
                      </a:cubicBezTo>
                      <a:cubicBezTo>
                        <a:pt x="6279" y="1818"/>
                        <a:pt x="6775" y="2809"/>
                        <a:pt x="6775" y="3801"/>
                      </a:cubicBezTo>
                      <a:cubicBezTo>
                        <a:pt x="6775" y="3801"/>
                        <a:pt x="6775" y="3966"/>
                        <a:pt x="6775" y="413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404041"/>
                    </a:gs>
                    <a:gs pos="52010">
                      <a:srgbClr val="000000"/>
                    </a:gs>
                    <a:gs pos="100000">
                      <a:srgbClr val="23202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5E5E5E"/>
                    </a:buClr>
                    <a:buSzPts val="1200"/>
                    <a:buFont typeface="Red Hat Display"/>
                    <a:buNone/>
                  </a:pPr>
                  <a:endParaRPr sz="1200" b="0" i="0" u="none" strike="noStrike" cap="none">
                    <a:solidFill>
                      <a:srgbClr val="5E5E5E"/>
                    </a:solidFill>
                    <a:latin typeface="Red Hat Display"/>
                    <a:ea typeface="Red Hat Display"/>
                    <a:cs typeface="Red Hat Display"/>
                    <a:sym typeface="Red Hat Display"/>
                  </a:endParaRPr>
                </a:p>
              </p:txBody>
            </p:sp>
          </p:grpSp>
          <p:grpSp>
            <p:nvGrpSpPr>
              <p:cNvPr id="447" name="Google Shape;447;p91"/>
              <p:cNvGrpSpPr/>
              <p:nvPr/>
            </p:nvGrpSpPr>
            <p:grpSpPr>
              <a:xfrm>
                <a:off x="1559445" y="2832289"/>
                <a:ext cx="7270" cy="7270"/>
                <a:chOff x="1559445" y="2832289"/>
                <a:chExt cx="7270" cy="7270"/>
              </a:xfrm>
            </p:grpSpPr>
            <p:grpSp>
              <p:nvGrpSpPr>
                <p:cNvPr id="448" name="Google Shape;448;p91"/>
                <p:cNvGrpSpPr/>
                <p:nvPr/>
              </p:nvGrpSpPr>
              <p:grpSpPr>
                <a:xfrm>
                  <a:off x="1559610" y="2832454"/>
                  <a:ext cx="6940" cy="6940"/>
                  <a:chOff x="1559610" y="2832454"/>
                  <a:chExt cx="6940" cy="6940"/>
                </a:xfrm>
              </p:grpSpPr>
              <p:sp>
                <p:nvSpPr>
                  <p:cNvPr id="449" name="Google Shape;449;p91"/>
                  <p:cNvSpPr/>
                  <p:nvPr/>
                </p:nvSpPr>
                <p:spPr>
                  <a:xfrm>
                    <a:off x="1559610" y="2832454"/>
                    <a:ext cx="6940" cy="69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40" h="6940" extrusionOk="0">
                        <a:moveTo>
                          <a:pt x="6940" y="3470"/>
                        </a:moveTo>
                        <a:cubicBezTo>
                          <a:pt x="6940" y="5387"/>
                          <a:pt x="5387" y="6940"/>
                          <a:pt x="3470" y="6940"/>
                        </a:cubicBezTo>
                        <a:cubicBezTo>
                          <a:pt x="1554" y="6940"/>
                          <a:pt x="0" y="5387"/>
                          <a:pt x="0" y="3470"/>
                        </a:cubicBezTo>
                        <a:cubicBezTo>
                          <a:pt x="0" y="1554"/>
                          <a:pt x="1554" y="0"/>
                          <a:pt x="3470" y="0"/>
                        </a:cubicBezTo>
                        <a:cubicBezTo>
                          <a:pt x="5387" y="0"/>
                          <a:pt x="6940" y="1554"/>
                          <a:pt x="6940" y="3470"/>
                        </a:cubicBezTo>
                        <a:close/>
                      </a:path>
                    </a:pathLst>
                  </a:custGeom>
                  <a:solidFill>
                    <a:srgbClr val="0B03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5E5E5E"/>
                      </a:buClr>
                      <a:buSzPts val="1200"/>
                      <a:buFont typeface="Red Hat Display"/>
                      <a:buNone/>
                    </a:pPr>
                    <a:endParaRPr sz="1200" b="0" i="0" u="none" strike="noStrike" cap="none">
                      <a:solidFill>
                        <a:srgbClr val="5E5E5E"/>
                      </a:solidFill>
                      <a:latin typeface="Red Hat Display"/>
                      <a:ea typeface="Red Hat Display"/>
                      <a:cs typeface="Red Hat Display"/>
                      <a:sym typeface="Red Hat Display"/>
                    </a:endParaRPr>
                  </a:p>
                </p:txBody>
              </p:sp>
              <p:sp>
                <p:nvSpPr>
                  <p:cNvPr id="450" name="Google Shape;450;p91"/>
                  <p:cNvSpPr/>
                  <p:nvPr/>
                </p:nvSpPr>
                <p:spPr>
                  <a:xfrm>
                    <a:off x="1560437" y="2833446"/>
                    <a:ext cx="5122" cy="49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4957" extrusionOk="0">
                        <a:moveTo>
                          <a:pt x="5123" y="2479"/>
                        </a:moveTo>
                        <a:cubicBezTo>
                          <a:pt x="5123" y="3470"/>
                          <a:pt x="4627" y="4296"/>
                          <a:pt x="3801" y="4627"/>
                        </a:cubicBezTo>
                        <a:cubicBezTo>
                          <a:pt x="3470" y="4792"/>
                          <a:pt x="2974" y="4957"/>
                          <a:pt x="2479" y="4957"/>
                        </a:cubicBezTo>
                        <a:cubicBezTo>
                          <a:pt x="1157" y="4957"/>
                          <a:pt x="0" y="3801"/>
                          <a:pt x="0" y="2479"/>
                        </a:cubicBezTo>
                        <a:cubicBezTo>
                          <a:pt x="0" y="1157"/>
                          <a:pt x="1157" y="0"/>
                          <a:pt x="2479" y="0"/>
                        </a:cubicBezTo>
                        <a:cubicBezTo>
                          <a:pt x="2974" y="0"/>
                          <a:pt x="3305" y="165"/>
                          <a:pt x="3801" y="330"/>
                        </a:cubicBezTo>
                        <a:cubicBezTo>
                          <a:pt x="4627" y="826"/>
                          <a:pt x="5123" y="1652"/>
                          <a:pt x="5123" y="2479"/>
                        </a:cubicBezTo>
                        <a:close/>
                      </a:path>
                    </a:pathLst>
                  </a:custGeom>
                  <a:solidFill>
                    <a:srgbClr val="0B03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5E5E5E"/>
                      </a:buClr>
                      <a:buSzPts val="1200"/>
                      <a:buFont typeface="Red Hat Display"/>
                      <a:buNone/>
                    </a:pPr>
                    <a:endParaRPr sz="1200" b="0" i="0" u="none" strike="noStrike" cap="none">
                      <a:solidFill>
                        <a:srgbClr val="5E5E5E"/>
                      </a:solidFill>
                      <a:latin typeface="Red Hat Display"/>
                      <a:ea typeface="Red Hat Display"/>
                      <a:cs typeface="Red Hat Display"/>
                      <a:sym typeface="Red Hat Display"/>
                    </a:endParaRPr>
                  </a:p>
                </p:txBody>
              </p:sp>
            </p:grpSp>
            <p:sp>
              <p:nvSpPr>
                <p:cNvPr id="451" name="Google Shape;451;p91"/>
                <p:cNvSpPr/>
                <p:nvPr/>
              </p:nvSpPr>
              <p:spPr>
                <a:xfrm>
                  <a:off x="1559445" y="2832289"/>
                  <a:ext cx="7270" cy="7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70" h="7270" extrusionOk="0">
                      <a:moveTo>
                        <a:pt x="6279" y="1157"/>
                      </a:moveTo>
                      <a:cubicBezTo>
                        <a:pt x="5618" y="496"/>
                        <a:pt x="4627" y="0"/>
                        <a:pt x="3635" y="0"/>
                      </a:cubicBezTo>
                      <a:cubicBezTo>
                        <a:pt x="2644" y="0"/>
                        <a:pt x="1652" y="496"/>
                        <a:pt x="991" y="1157"/>
                      </a:cubicBezTo>
                      <a:cubicBezTo>
                        <a:pt x="331" y="1818"/>
                        <a:pt x="0" y="2644"/>
                        <a:pt x="0" y="3635"/>
                      </a:cubicBezTo>
                      <a:cubicBezTo>
                        <a:pt x="0" y="3801"/>
                        <a:pt x="0" y="3966"/>
                        <a:pt x="0" y="3966"/>
                      </a:cubicBezTo>
                      <a:cubicBezTo>
                        <a:pt x="165" y="5453"/>
                        <a:pt x="1157" y="6610"/>
                        <a:pt x="2479" y="7106"/>
                      </a:cubicBezTo>
                      <a:cubicBezTo>
                        <a:pt x="2809" y="7271"/>
                        <a:pt x="3305" y="7271"/>
                        <a:pt x="3635" y="7271"/>
                      </a:cubicBezTo>
                      <a:cubicBezTo>
                        <a:pt x="3966" y="7271"/>
                        <a:pt x="4462" y="7271"/>
                        <a:pt x="4792" y="7106"/>
                      </a:cubicBezTo>
                      <a:cubicBezTo>
                        <a:pt x="6114" y="6610"/>
                        <a:pt x="7106" y="5453"/>
                        <a:pt x="7271" y="3966"/>
                      </a:cubicBezTo>
                      <a:cubicBezTo>
                        <a:pt x="7271" y="3801"/>
                        <a:pt x="7271" y="3635"/>
                        <a:pt x="7271" y="3635"/>
                      </a:cubicBezTo>
                      <a:cubicBezTo>
                        <a:pt x="7271" y="2644"/>
                        <a:pt x="6940" y="1818"/>
                        <a:pt x="6279" y="1157"/>
                      </a:cubicBezTo>
                      <a:close/>
                      <a:moveTo>
                        <a:pt x="6610" y="4131"/>
                      </a:moveTo>
                      <a:cubicBezTo>
                        <a:pt x="6445" y="5618"/>
                        <a:pt x="5123" y="6940"/>
                        <a:pt x="3470" y="6940"/>
                      </a:cubicBezTo>
                      <a:cubicBezTo>
                        <a:pt x="1818" y="6940"/>
                        <a:pt x="496" y="5784"/>
                        <a:pt x="331" y="4131"/>
                      </a:cubicBezTo>
                      <a:cubicBezTo>
                        <a:pt x="331" y="3966"/>
                        <a:pt x="331" y="3801"/>
                        <a:pt x="331" y="3801"/>
                      </a:cubicBezTo>
                      <a:cubicBezTo>
                        <a:pt x="331" y="2809"/>
                        <a:pt x="826" y="1818"/>
                        <a:pt x="1652" y="1322"/>
                      </a:cubicBezTo>
                      <a:cubicBezTo>
                        <a:pt x="2148" y="991"/>
                        <a:pt x="2809" y="661"/>
                        <a:pt x="3470" y="661"/>
                      </a:cubicBezTo>
                      <a:cubicBezTo>
                        <a:pt x="4131" y="661"/>
                        <a:pt x="4792" y="826"/>
                        <a:pt x="5288" y="1322"/>
                      </a:cubicBezTo>
                      <a:cubicBezTo>
                        <a:pt x="6114" y="1818"/>
                        <a:pt x="6610" y="2809"/>
                        <a:pt x="6610" y="3801"/>
                      </a:cubicBezTo>
                      <a:cubicBezTo>
                        <a:pt x="6610" y="3801"/>
                        <a:pt x="6610" y="3966"/>
                        <a:pt x="6610" y="413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404041"/>
                    </a:gs>
                    <a:gs pos="52010">
                      <a:srgbClr val="888581"/>
                    </a:gs>
                    <a:gs pos="80170">
                      <a:srgbClr val="343232"/>
                    </a:gs>
                    <a:gs pos="100000">
                      <a:srgbClr val="23202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5E5E5E"/>
                    </a:buClr>
                    <a:buSzPts val="1200"/>
                    <a:buFont typeface="Red Hat Display"/>
                    <a:buNone/>
                  </a:pPr>
                  <a:endParaRPr sz="1200" b="0" i="0" u="none" strike="noStrike" cap="none">
                    <a:solidFill>
                      <a:srgbClr val="5E5E5E"/>
                    </a:solidFill>
                    <a:latin typeface="Red Hat Display"/>
                    <a:ea typeface="Red Hat Display"/>
                    <a:cs typeface="Red Hat Display"/>
                    <a:sym typeface="Red Hat Display"/>
                  </a:endParaRPr>
                </a:p>
              </p:txBody>
            </p:sp>
          </p:grpSp>
          <p:grpSp>
            <p:nvGrpSpPr>
              <p:cNvPr id="452" name="Google Shape;452;p91"/>
              <p:cNvGrpSpPr/>
              <p:nvPr/>
            </p:nvGrpSpPr>
            <p:grpSpPr>
              <a:xfrm>
                <a:off x="1561098" y="2833942"/>
                <a:ext cx="3965" cy="3965"/>
                <a:chOff x="1561098" y="2833942"/>
                <a:chExt cx="3965" cy="3965"/>
              </a:xfrm>
            </p:grpSpPr>
            <p:sp>
              <p:nvSpPr>
                <p:cNvPr id="453" name="Google Shape;453;p91"/>
                <p:cNvSpPr/>
                <p:nvPr/>
              </p:nvSpPr>
              <p:spPr>
                <a:xfrm>
                  <a:off x="1561098" y="2833942"/>
                  <a:ext cx="3965" cy="3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5" h="3965" extrusionOk="0">
                      <a:moveTo>
                        <a:pt x="3966" y="1983"/>
                      </a:moveTo>
                      <a:cubicBezTo>
                        <a:pt x="3966" y="3078"/>
                        <a:pt x="3078" y="3966"/>
                        <a:pt x="1983" y="3966"/>
                      </a:cubicBezTo>
                      <a:cubicBezTo>
                        <a:pt x="888" y="3966"/>
                        <a:pt x="0" y="3078"/>
                        <a:pt x="0" y="1983"/>
                      </a:cubicBezTo>
                      <a:cubicBezTo>
                        <a:pt x="0" y="888"/>
                        <a:pt x="888" y="0"/>
                        <a:pt x="1983" y="0"/>
                      </a:cubicBezTo>
                      <a:cubicBezTo>
                        <a:pt x="3078" y="0"/>
                        <a:pt x="3966" y="888"/>
                        <a:pt x="3966" y="1983"/>
                      </a:cubicBezTo>
                      <a:close/>
                    </a:path>
                  </a:pathLst>
                </a:custGeom>
                <a:solidFill>
                  <a:srgbClr val="85858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5E5E5E"/>
                    </a:buClr>
                    <a:buSzPts val="1200"/>
                    <a:buFont typeface="Red Hat Display"/>
                    <a:buNone/>
                  </a:pPr>
                  <a:endParaRPr sz="1200" b="0" i="0" u="none" strike="noStrike" cap="none">
                    <a:solidFill>
                      <a:srgbClr val="5E5E5E"/>
                    </a:solidFill>
                    <a:latin typeface="Red Hat Display"/>
                    <a:ea typeface="Red Hat Display"/>
                    <a:cs typeface="Red Hat Display"/>
                    <a:sym typeface="Red Hat Display"/>
                  </a:endParaRPr>
                </a:p>
              </p:txBody>
            </p:sp>
            <p:grpSp>
              <p:nvGrpSpPr>
                <p:cNvPr id="454" name="Google Shape;454;p91"/>
                <p:cNvGrpSpPr/>
                <p:nvPr/>
              </p:nvGrpSpPr>
              <p:grpSpPr>
                <a:xfrm>
                  <a:off x="1562254" y="2834107"/>
                  <a:ext cx="1652" cy="825"/>
                  <a:chOff x="1562254" y="2834107"/>
                  <a:chExt cx="1652" cy="825"/>
                </a:xfrm>
              </p:grpSpPr>
              <p:sp>
                <p:nvSpPr>
                  <p:cNvPr id="455" name="Google Shape;455;p91"/>
                  <p:cNvSpPr/>
                  <p:nvPr/>
                </p:nvSpPr>
                <p:spPr>
                  <a:xfrm>
                    <a:off x="1562254" y="2834107"/>
                    <a:ext cx="1652" cy="6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2" h="660" extrusionOk="0">
                        <a:moveTo>
                          <a:pt x="1652" y="330"/>
                        </a:moveTo>
                        <a:cubicBezTo>
                          <a:pt x="1652" y="496"/>
                          <a:pt x="1322" y="661"/>
                          <a:pt x="826" y="661"/>
                        </a:cubicBezTo>
                        <a:cubicBezTo>
                          <a:pt x="330" y="661"/>
                          <a:pt x="0" y="496"/>
                          <a:pt x="0" y="330"/>
                        </a:cubicBezTo>
                        <a:cubicBezTo>
                          <a:pt x="0" y="165"/>
                          <a:pt x="330" y="0"/>
                          <a:pt x="826" y="0"/>
                        </a:cubicBezTo>
                        <a:cubicBezTo>
                          <a:pt x="1322" y="0"/>
                          <a:pt x="1652" y="165"/>
                          <a:pt x="1652" y="33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9411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5E5E5E"/>
                      </a:buClr>
                      <a:buSzPts val="1200"/>
                      <a:buFont typeface="Red Hat Display"/>
                      <a:buNone/>
                    </a:pPr>
                    <a:endParaRPr sz="1200" b="0" i="0" u="none" strike="noStrike" cap="none">
                      <a:solidFill>
                        <a:srgbClr val="5E5E5E"/>
                      </a:solidFill>
                      <a:latin typeface="Red Hat Display"/>
                      <a:ea typeface="Red Hat Display"/>
                      <a:cs typeface="Red Hat Display"/>
                      <a:sym typeface="Red Hat Display"/>
                    </a:endParaRPr>
                  </a:p>
                </p:txBody>
              </p:sp>
              <p:sp>
                <p:nvSpPr>
                  <p:cNvPr id="456" name="Google Shape;456;p91"/>
                  <p:cNvSpPr/>
                  <p:nvPr/>
                </p:nvSpPr>
                <p:spPr>
                  <a:xfrm>
                    <a:off x="1562915" y="2834272"/>
                    <a:ext cx="991" cy="6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1" h="660" extrusionOk="0">
                        <a:moveTo>
                          <a:pt x="992" y="330"/>
                        </a:moveTo>
                        <a:cubicBezTo>
                          <a:pt x="992" y="496"/>
                          <a:pt x="826" y="661"/>
                          <a:pt x="496" y="661"/>
                        </a:cubicBezTo>
                        <a:cubicBezTo>
                          <a:pt x="165" y="661"/>
                          <a:pt x="0" y="496"/>
                          <a:pt x="0" y="330"/>
                        </a:cubicBezTo>
                        <a:cubicBezTo>
                          <a:pt x="0" y="165"/>
                          <a:pt x="165" y="0"/>
                          <a:pt x="496" y="0"/>
                        </a:cubicBezTo>
                        <a:cubicBezTo>
                          <a:pt x="826" y="165"/>
                          <a:pt x="992" y="330"/>
                          <a:pt x="992" y="33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9411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5E5E5E"/>
                      </a:buClr>
                      <a:buSzPts val="1200"/>
                      <a:buFont typeface="Red Hat Display"/>
                      <a:buNone/>
                    </a:pPr>
                    <a:endParaRPr sz="1200" b="0" i="0" u="none" strike="noStrike" cap="none">
                      <a:solidFill>
                        <a:srgbClr val="5E5E5E"/>
                      </a:solidFill>
                      <a:latin typeface="Red Hat Display"/>
                      <a:ea typeface="Red Hat Display"/>
                      <a:cs typeface="Red Hat Display"/>
                      <a:sym typeface="Red Hat Display"/>
                    </a:endParaRPr>
                  </a:p>
                </p:txBody>
              </p:sp>
            </p:grpSp>
            <p:sp>
              <p:nvSpPr>
                <p:cNvPr id="457" name="Google Shape;457;p91"/>
                <p:cNvSpPr/>
                <p:nvPr/>
              </p:nvSpPr>
              <p:spPr>
                <a:xfrm>
                  <a:off x="1561428" y="2834272"/>
                  <a:ext cx="3304" cy="2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4" h="2974" extrusionOk="0">
                      <a:moveTo>
                        <a:pt x="3305" y="1487"/>
                      </a:moveTo>
                      <a:cubicBezTo>
                        <a:pt x="3305" y="2313"/>
                        <a:pt x="2479" y="2974"/>
                        <a:pt x="1652" y="2974"/>
                      </a:cubicBezTo>
                      <a:cubicBezTo>
                        <a:pt x="661" y="2974"/>
                        <a:pt x="0" y="2313"/>
                        <a:pt x="0" y="1487"/>
                      </a:cubicBezTo>
                      <a:cubicBezTo>
                        <a:pt x="0" y="661"/>
                        <a:pt x="826" y="0"/>
                        <a:pt x="1652" y="0"/>
                      </a:cubicBezTo>
                      <a:cubicBezTo>
                        <a:pt x="2479" y="0"/>
                        <a:pt x="3305" y="661"/>
                        <a:pt x="3305" y="148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5E5E5E"/>
                    </a:buClr>
                    <a:buSzPts val="1200"/>
                    <a:buFont typeface="Red Hat Display"/>
                    <a:buNone/>
                  </a:pPr>
                  <a:endParaRPr sz="1200" b="0" i="0" u="none" strike="noStrike" cap="none">
                    <a:solidFill>
                      <a:srgbClr val="5E5E5E"/>
                    </a:solidFill>
                    <a:latin typeface="Red Hat Display"/>
                    <a:ea typeface="Red Hat Display"/>
                    <a:cs typeface="Red Hat Display"/>
                    <a:sym typeface="Red Hat Display"/>
                  </a:endParaRPr>
                </a:p>
              </p:txBody>
            </p:sp>
            <p:sp>
              <p:nvSpPr>
                <p:cNvPr id="458" name="Google Shape;458;p91"/>
                <p:cNvSpPr/>
                <p:nvPr/>
              </p:nvSpPr>
              <p:spPr>
                <a:xfrm>
                  <a:off x="1562420" y="2835594"/>
                  <a:ext cx="2313" cy="19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3" h="1982" extrusionOk="0">
                      <a:moveTo>
                        <a:pt x="2314" y="991"/>
                      </a:moveTo>
                      <a:cubicBezTo>
                        <a:pt x="2314" y="1487"/>
                        <a:pt x="1818" y="1983"/>
                        <a:pt x="1157" y="1983"/>
                      </a:cubicBezTo>
                      <a:cubicBezTo>
                        <a:pt x="496" y="1983"/>
                        <a:pt x="0" y="1487"/>
                        <a:pt x="0" y="991"/>
                      </a:cubicBezTo>
                      <a:cubicBezTo>
                        <a:pt x="0" y="496"/>
                        <a:pt x="496" y="0"/>
                        <a:pt x="1157" y="0"/>
                      </a:cubicBezTo>
                      <a:cubicBezTo>
                        <a:pt x="1818" y="0"/>
                        <a:pt x="2314" y="496"/>
                        <a:pt x="2314" y="991"/>
                      </a:cubicBezTo>
                      <a:close/>
                    </a:path>
                  </a:pathLst>
                </a:custGeom>
                <a:solidFill>
                  <a:srgbClr val="941B80">
                    <a:alpha val="35294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5E5E5E"/>
                    </a:buClr>
                    <a:buSzPts val="1200"/>
                    <a:buFont typeface="Red Hat Display"/>
                    <a:buNone/>
                  </a:pPr>
                  <a:endParaRPr sz="1200" b="0" i="0" u="none" strike="noStrike" cap="none">
                    <a:solidFill>
                      <a:srgbClr val="5E5E5E"/>
                    </a:solidFill>
                    <a:latin typeface="Red Hat Display"/>
                    <a:ea typeface="Red Hat Display"/>
                    <a:cs typeface="Red Hat Display"/>
                    <a:sym typeface="Red Hat Display"/>
                  </a:endParaRPr>
                </a:p>
              </p:txBody>
            </p:sp>
            <p:sp>
              <p:nvSpPr>
                <p:cNvPr id="459" name="Google Shape;459;p91"/>
                <p:cNvSpPr/>
                <p:nvPr/>
              </p:nvSpPr>
              <p:spPr>
                <a:xfrm>
                  <a:off x="1562254" y="2834768"/>
                  <a:ext cx="2313" cy="19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3" h="1982" extrusionOk="0">
                      <a:moveTo>
                        <a:pt x="2313" y="991"/>
                      </a:moveTo>
                      <a:cubicBezTo>
                        <a:pt x="2313" y="1487"/>
                        <a:pt x="1818" y="1983"/>
                        <a:pt x="1157" y="1983"/>
                      </a:cubicBezTo>
                      <a:cubicBezTo>
                        <a:pt x="496" y="1983"/>
                        <a:pt x="0" y="1487"/>
                        <a:pt x="0" y="991"/>
                      </a:cubicBezTo>
                      <a:cubicBezTo>
                        <a:pt x="0" y="496"/>
                        <a:pt x="496" y="0"/>
                        <a:pt x="1157" y="0"/>
                      </a:cubicBezTo>
                      <a:cubicBezTo>
                        <a:pt x="1818" y="0"/>
                        <a:pt x="2313" y="496"/>
                        <a:pt x="2313" y="991"/>
                      </a:cubicBezTo>
                      <a:close/>
                    </a:path>
                  </a:pathLst>
                </a:custGeom>
                <a:solidFill>
                  <a:srgbClr val="1B71B6">
                    <a:alpha val="42352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5E5E5E"/>
                    </a:buClr>
                    <a:buSzPts val="1200"/>
                    <a:buFont typeface="Red Hat Display"/>
                    <a:buNone/>
                  </a:pPr>
                  <a:endParaRPr sz="1200" b="0" i="0" u="none" strike="noStrike" cap="none">
                    <a:solidFill>
                      <a:srgbClr val="5E5E5E"/>
                    </a:solidFill>
                    <a:latin typeface="Red Hat Display"/>
                    <a:ea typeface="Red Hat Display"/>
                    <a:cs typeface="Red Hat Display"/>
                    <a:sym typeface="Red Hat Display"/>
                  </a:endParaRPr>
                </a:p>
              </p:txBody>
            </p:sp>
            <p:sp>
              <p:nvSpPr>
                <p:cNvPr id="460" name="Google Shape;460;p91"/>
                <p:cNvSpPr/>
                <p:nvPr/>
              </p:nvSpPr>
              <p:spPr>
                <a:xfrm>
                  <a:off x="1561263" y="2834107"/>
                  <a:ext cx="3635" cy="3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5" h="3635" extrusionOk="0">
                      <a:moveTo>
                        <a:pt x="3635" y="1818"/>
                      </a:moveTo>
                      <a:cubicBezTo>
                        <a:pt x="3635" y="2822"/>
                        <a:pt x="2822" y="3635"/>
                        <a:pt x="1818" y="3635"/>
                      </a:cubicBezTo>
                      <a:cubicBezTo>
                        <a:pt x="814" y="3635"/>
                        <a:pt x="0" y="2822"/>
                        <a:pt x="0" y="1818"/>
                      </a:cubicBezTo>
                      <a:cubicBezTo>
                        <a:pt x="0" y="814"/>
                        <a:pt x="814" y="0"/>
                        <a:pt x="1818" y="0"/>
                      </a:cubicBezTo>
                      <a:cubicBezTo>
                        <a:pt x="2822" y="0"/>
                        <a:pt x="3635" y="814"/>
                        <a:pt x="3635" y="1818"/>
                      </a:cubicBezTo>
                      <a:close/>
                    </a:path>
                  </a:pathLst>
                </a:custGeom>
                <a:solidFill>
                  <a:srgbClr val="1B146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5E5E5E"/>
                    </a:buClr>
                    <a:buSzPts val="1200"/>
                    <a:buFont typeface="Red Hat Display"/>
                    <a:buNone/>
                  </a:pPr>
                  <a:endParaRPr sz="1200" b="0" i="0" u="none" strike="noStrike" cap="none">
                    <a:solidFill>
                      <a:srgbClr val="5E5E5E"/>
                    </a:solidFill>
                    <a:latin typeface="Red Hat Display"/>
                    <a:ea typeface="Red Hat Display"/>
                    <a:cs typeface="Red Hat Display"/>
                    <a:sym typeface="Red Hat Display"/>
                  </a:endParaRPr>
                </a:p>
              </p:txBody>
            </p:sp>
            <p:sp>
              <p:nvSpPr>
                <p:cNvPr id="461" name="Google Shape;461;p91"/>
                <p:cNvSpPr/>
                <p:nvPr/>
              </p:nvSpPr>
              <p:spPr>
                <a:xfrm>
                  <a:off x="1561593" y="2834603"/>
                  <a:ext cx="2148" cy="2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8" h="2809" extrusionOk="0">
                      <a:moveTo>
                        <a:pt x="1487" y="0"/>
                      </a:moveTo>
                      <a:cubicBezTo>
                        <a:pt x="661" y="0"/>
                        <a:pt x="0" y="661"/>
                        <a:pt x="0" y="1487"/>
                      </a:cubicBezTo>
                      <a:cubicBezTo>
                        <a:pt x="0" y="2148"/>
                        <a:pt x="331" y="2644"/>
                        <a:pt x="826" y="2809"/>
                      </a:cubicBezTo>
                      <a:lnTo>
                        <a:pt x="1487" y="1487"/>
                      </a:lnTo>
                      <a:lnTo>
                        <a:pt x="2148" y="165"/>
                      </a:lnTo>
                      <a:cubicBezTo>
                        <a:pt x="1983" y="0"/>
                        <a:pt x="1818" y="0"/>
                        <a:pt x="148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0F0F1"/>
                    </a:gs>
                    <a:gs pos="562">
                      <a:srgbClr val="F0F0F1"/>
                    </a:gs>
                    <a:gs pos="31610">
                      <a:srgbClr val="E6E6E7"/>
                    </a:gs>
                    <a:gs pos="33000">
                      <a:srgbClr val="DBDBDC"/>
                    </a:gs>
                    <a:gs pos="40030">
                      <a:srgbClr val="A8A8A9"/>
                    </a:gs>
                    <a:gs pos="47390">
                      <a:srgbClr val="7B7B7C"/>
                    </a:gs>
                    <a:gs pos="54930">
                      <a:srgbClr val="555556"/>
                    </a:gs>
                    <a:gs pos="62710">
                      <a:srgbClr val="363636"/>
                    </a:gs>
                    <a:gs pos="70800">
                      <a:srgbClr val="1E1E1E"/>
                    </a:gs>
                    <a:gs pos="79340">
                      <a:srgbClr val="0D0D0D"/>
                    </a:gs>
                    <a:gs pos="88610">
                      <a:srgbClr val="030303"/>
                    </a:gs>
                    <a:gs pos="100000">
                      <a:srgbClr val="000000"/>
                    </a:gs>
                  </a:gsLst>
                  <a:lin ang="1140096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5E5E5E"/>
                    </a:buClr>
                    <a:buSzPts val="1200"/>
                    <a:buFont typeface="Red Hat Display"/>
                    <a:buNone/>
                  </a:pPr>
                  <a:endParaRPr sz="1200" b="0" i="0" u="none" strike="noStrike" cap="none">
                    <a:solidFill>
                      <a:srgbClr val="5E5E5E"/>
                    </a:solidFill>
                    <a:latin typeface="Red Hat Display"/>
                    <a:ea typeface="Red Hat Display"/>
                    <a:cs typeface="Red Hat Display"/>
                    <a:sym typeface="Red Hat Display"/>
                  </a:endParaRPr>
                </a:p>
              </p:txBody>
            </p:sp>
          </p:grpSp>
        </p:grpSp>
      </p:grpSp>
      <p:sp>
        <p:nvSpPr>
          <p:cNvPr id="462" name="Google Shape;462;p91"/>
          <p:cNvSpPr txBox="1">
            <a:spLocks noGrp="1"/>
          </p:cNvSpPr>
          <p:nvPr>
            <p:ph type="title"/>
          </p:nvPr>
        </p:nvSpPr>
        <p:spPr>
          <a:xfrm>
            <a:off x="548626" y="417204"/>
            <a:ext cx="3341400" cy="10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463" name="Google Shape;463;p91"/>
          <p:cNvSpPr txBox="1">
            <a:spLocks noGrp="1"/>
          </p:cNvSpPr>
          <p:nvPr>
            <p:ph type="sldNum" idx="12"/>
          </p:nvPr>
        </p:nvSpPr>
        <p:spPr>
          <a:xfrm>
            <a:off x="548627" y="6437606"/>
            <a:ext cx="187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4" name="Google Shape;464;p91"/>
          <p:cNvSpPr txBox="1">
            <a:spLocks noGrp="1"/>
          </p:cNvSpPr>
          <p:nvPr>
            <p:ph type="body" idx="1"/>
          </p:nvPr>
        </p:nvSpPr>
        <p:spPr>
          <a:xfrm>
            <a:off x="549261" y="1589088"/>
            <a:ext cx="3341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 u="none" strike="noStrike" cap="none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5" name="Google Shape;465;p91"/>
          <p:cNvSpPr/>
          <p:nvPr/>
        </p:nvSpPr>
        <p:spPr>
          <a:xfrm>
            <a:off x="6523808" y="606420"/>
            <a:ext cx="3406329" cy="4924821"/>
          </a:xfrm>
          <a:custGeom>
            <a:avLst/>
            <a:gdLst/>
            <a:ahLst/>
            <a:cxnLst/>
            <a:rect l="l" t="t" r="r" b="b"/>
            <a:pathLst>
              <a:path w="794016" h="1147977" extrusionOk="0">
                <a:moveTo>
                  <a:pt x="52879" y="1147978"/>
                </a:moveTo>
                <a:cubicBezTo>
                  <a:pt x="23630" y="1147978"/>
                  <a:pt x="0" y="1124182"/>
                  <a:pt x="0" y="1095098"/>
                </a:cubicBezTo>
                <a:lnTo>
                  <a:pt x="0" y="52879"/>
                </a:lnTo>
                <a:cubicBezTo>
                  <a:pt x="0" y="23630"/>
                  <a:pt x="23796" y="0"/>
                  <a:pt x="52879" y="0"/>
                </a:cubicBezTo>
                <a:lnTo>
                  <a:pt x="741137" y="0"/>
                </a:lnTo>
                <a:cubicBezTo>
                  <a:pt x="770386" y="0"/>
                  <a:pt x="794017" y="23796"/>
                  <a:pt x="794017" y="52879"/>
                </a:cubicBezTo>
                <a:lnTo>
                  <a:pt x="794017" y="1095098"/>
                </a:lnTo>
                <a:cubicBezTo>
                  <a:pt x="794017" y="1124347"/>
                  <a:pt x="770221" y="1147978"/>
                  <a:pt x="741137" y="1147978"/>
                </a:cubicBezTo>
                <a:lnTo>
                  <a:pt x="52879" y="114797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Red Hat Display"/>
              <a:buNone/>
            </a:pPr>
            <a:endParaRPr sz="1200" b="0" i="0" u="none" strike="noStrike" cap="none">
              <a:solidFill>
                <a:srgbClr val="5E5E5E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66" name="Google Shape;466;p91"/>
          <p:cNvSpPr>
            <a:spLocks noGrp="1"/>
          </p:cNvSpPr>
          <p:nvPr>
            <p:ph type="pic" idx="2"/>
          </p:nvPr>
        </p:nvSpPr>
        <p:spPr>
          <a:xfrm>
            <a:off x="6524263" y="606452"/>
            <a:ext cx="3405000" cy="4924500"/>
          </a:xfrm>
          <a:prstGeom prst="roundRect">
            <a:avLst>
              <a:gd name="adj" fmla="val 6457"/>
            </a:avLst>
          </a:prstGeom>
          <a:noFill/>
          <a:ln>
            <a:noFill/>
          </a:ln>
        </p:spPr>
      </p:sp>
      <p:sp>
        <p:nvSpPr>
          <p:cNvPr id="467" name="Google Shape;467;p91"/>
          <p:cNvSpPr txBox="1">
            <a:spLocks noGrp="1"/>
          </p:cNvSpPr>
          <p:nvPr>
            <p:ph type="body" idx="3"/>
          </p:nvPr>
        </p:nvSpPr>
        <p:spPr>
          <a:xfrm>
            <a:off x="571600" y="2152725"/>
            <a:ext cx="3341400" cy="3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▪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‒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▪"/>
              <a:defRPr/>
            </a:lvl5pPr>
            <a:lvl6pPr marL="2743200" lvl="5" indent="-2921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Char char="•"/>
              <a:defRPr sz="1000"/>
            </a:lvl6pPr>
            <a:lvl7pPr marL="3200400" lvl="6" indent="-279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667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600"/>
              <a:buChar char="•"/>
              <a:defRPr sz="600"/>
            </a:lvl8pPr>
            <a:lvl9pPr marL="4114800" lvl="8" indent="-254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400"/>
              <a:buChar char="•"/>
              <a:defRPr sz="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ne Mockup">
  <p:cSld name="Phone Mockup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92"/>
          <p:cNvSpPr/>
          <p:nvPr/>
        </p:nvSpPr>
        <p:spPr>
          <a:xfrm>
            <a:off x="4261930" y="0"/>
            <a:ext cx="7929900" cy="613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200"/>
              <a:buFont typeface="Red Hat Display"/>
              <a:buNone/>
            </a:pPr>
            <a:endParaRPr sz="3200" b="1" i="0" u="none" strike="noStrike" cap="none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grpSp>
        <p:nvGrpSpPr>
          <p:cNvPr id="470" name="Google Shape;470;p92"/>
          <p:cNvGrpSpPr/>
          <p:nvPr/>
        </p:nvGrpSpPr>
        <p:grpSpPr>
          <a:xfrm>
            <a:off x="6842435" y="512951"/>
            <a:ext cx="2544640" cy="5111513"/>
            <a:chOff x="6842435" y="1025903"/>
            <a:chExt cx="2544640" cy="5111513"/>
          </a:xfrm>
        </p:grpSpPr>
        <p:grpSp>
          <p:nvGrpSpPr>
            <p:cNvPr id="471" name="Google Shape;471;p92"/>
            <p:cNvGrpSpPr/>
            <p:nvPr/>
          </p:nvGrpSpPr>
          <p:grpSpPr>
            <a:xfrm>
              <a:off x="9365595" y="2199176"/>
              <a:ext cx="21480" cy="550230"/>
              <a:chOff x="601668" y="3098999"/>
              <a:chExt cx="5122" cy="131207"/>
            </a:xfrm>
          </p:grpSpPr>
          <p:sp>
            <p:nvSpPr>
              <p:cNvPr id="472" name="Google Shape;472;p92"/>
              <p:cNvSpPr/>
              <p:nvPr/>
            </p:nvSpPr>
            <p:spPr>
              <a:xfrm>
                <a:off x="601668" y="3098999"/>
                <a:ext cx="4957" cy="129389"/>
              </a:xfrm>
              <a:custGeom>
                <a:avLst/>
                <a:gdLst/>
                <a:ahLst/>
                <a:cxnLst/>
                <a:rect l="l" t="t" r="r" b="b"/>
                <a:pathLst>
                  <a:path w="4957" h="129389" extrusionOk="0">
                    <a:moveTo>
                      <a:pt x="0" y="0"/>
                    </a:moveTo>
                    <a:lnTo>
                      <a:pt x="0" y="129389"/>
                    </a:lnTo>
                    <a:lnTo>
                      <a:pt x="2479" y="129389"/>
                    </a:lnTo>
                    <a:cubicBezTo>
                      <a:pt x="2974" y="129389"/>
                      <a:pt x="3305" y="129224"/>
                      <a:pt x="3635" y="129059"/>
                    </a:cubicBezTo>
                    <a:cubicBezTo>
                      <a:pt x="4462" y="128563"/>
                      <a:pt x="4957" y="127406"/>
                      <a:pt x="4957" y="125919"/>
                    </a:cubicBezTo>
                    <a:lnTo>
                      <a:pt x="4957" y="3470"/>
                    </a:lnTo>
                    <a:cubicBezTo>
                      <a:pt x="4957" y="1487"/>
                      <a:pt x="3801" y="0"/>
                      <a:pt x="231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E5E5E"/>
                  </a:buClr>
                  <a:buSzPts val="1200"/>
                  <a:buFont typeface="Red Hat Display"/>
                  <a:buNone/>
                </a:pPr>
                <a:endParaRPr sz="1200" b="0" i="0" u="none" strike="noStrike" cap="none">
                  <a:solidFill>
                    <a:srgbClr val="5E5E5E"/>
                  </a:solidFill>
                  <a:latin typeface="Red Hat Display"/>
                  <a:ea typeface="Red Hat Display"/>
                  <a:cs typeface="Red Hat Display"/>
                  <a:sym typeface="Red Hat Display"/>
                </a:endParaRPr>
              </a:p>
            </p:txBody>
          </p:sp>
          <p:sp>
            <p:nvSpPr>
              <p:cNvPr id="473" name="Google Shape;473;p92"/>
              <p:cNvSpPr/>
              <p:nvPr/>
            </p:nvSpPr>
            <p:spPr>
              <a:xfrm>
                <a:off x="601668" y="3099660"/>
                <a:ext cx="5122" cy="130380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130380" extrusionOk="0">
                    <a:moveTo>
                      <a:pt x="0" y="0"/>
                    </a:moveTo>
                    <a:lnTo>
                      <a:pt x="0" y="130381"/>
                    </a:lnTo>
                    <a:lnTo>
                      <a:pt x="2479" y="130381"/>
                    </a:lnTo>
                    <a:cubicBezTo>
                      <a:pt x="3966" y="130381"/>
                      <a:pt x="5123" y="128893"/>
                      <a:pt x="5123" y="126910"/>
                    </a:cubicBezTo>
                    <a:lnTo>
                      <a:pt x="5123" y="4462"/>
                    </a:lnTo>
                    <a:cubicBezTo>
                      <a:pt x="5123" y="2479"/>
                      <a:pt x="3966" y="0"/>
                      <a:pt x="247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02E2E"/>
                  </a:gs>
                  <a:gs pos="24860">
                    <a:srgbClr val="474544"/>
                  </a:gs>
                  <a:gs pos="44970">
                    <a:srgbClr val="575554"/>
                  </a:gs>
                  <a:gs pos="68990">
                    <a:srgbClr val="62605F"/>
                  </a:gs>
                  <a:gs pos="84640">
                    <a:srgbClr val="807D7A"/>
                  </a:gs>
                  <a:gs pos="100000">
                    <a:srgbClr val="88858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E5E5E"/>
                  </a:buClr>
                  <a:buSzPts val="1200"/>
                  <a:buFont typeface="Red Hat Display"/>
                  <a:buNone/>
                </a:pPr>
                <a:endParaRPr sz="1200" b="0" i="0" u="none" strike="noStrike" cap="none">
                  <a:solidFill>
                    <a:srgbClr val="5E5E5E"/>
                  </a:solidFill>
                  <a:latin typeface="Red Hat Display"/>
                  <a:ea typeface="Red Hat Display"/>
                  <a:cs typeface="Red Hat Display"/>
                  <a:sym typeface="Red Hat Display"/>
                </a:endParaRPr>
              </a:p>
            </p:txBody>
          </p:sp>
          <p:sp>
            <p:nvSpPr>
              <p:cNvPr id="474" name="Google Shape;474;p92"/>
              <p:cNvSpPr/>
              <p:nvPr/>
            </p:nvSpPr>
            <p:spPr>
              <a:xfrm>
                <a:off x="602163" y="3099826"/>
                <a:ext cx="3304" cy="130380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130380" extrusionOk="0">
                    <a:moveTo>
                      <a:pt x="165" y="130381"/>
                    </a:moveTo>
                    <a:lnTo>
                      <a:pt x="826" y="130381"/>
                    </a:lnTo>
                    <a:cubicBezTo>
                      <a:pt x="1818" y="130381"/>
                      <a:pt x="2809" y="129554"/>
                      <a:pt x="3140" y="128232"/>
                    </a:cubicBezTo>
                    <a:cubicBezTo>
                      <a:pt x="3305" y="127902"/>
                      <a:pt x="3305" y="127406"/>
                      <a:pt x="3305" y="126910"/>
                    </a:cubicBezTo>
                    <a:lnTo>
                      <a:pt x="3305" y="3470"/>
                    </a:lnTo>
                    <a:cubicBezTo>
                      <a:pt x="3305" y="1487"/>
                      <a:pt x="2148" y="0"/>
                      <a:pt x="661" y="0"/>
                    </a:cubicBezTo>
                    <a:lnTo>
                      <a:pt x="0" y="0"/>
                    </a:lnTo>
                    <a:cubicBezTo>
                      <a:pt x="1487" y="0"/>
                      <a:pt x="2644" y="1487"/>
                      <a:pt x="2644" y="3470"/>
                    </a:cubicBezTo>
                    <a:lnTo>
                      <a:pt x="2644" y="126910"/>
                    </a:lnTo>
                    <a:cubicBezTo>
                      <a:pt x="2644" y="127406"/>
                      <a:pt x="2644" y="127902"/>
                      <a:pt x="2479" y="128232"/>
                    </a:cubicBezTo>
                    <a:cubicBezTo>
                      <a:pt x="2148" y="129389"/>
                      <a:pt x="1157" y="130381"/>
                      <a:pt x="165" y="13038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4E4E4"/>
                  </a:gs>
                  <a:gs pos="3282">
                    <a:srgbClr val="C7C6C6"/>
                  </a:gs>
                  <a:gs pos="8859">
                    <a:srgbClr val="9C9B9B"/>
                  </a:gs>
                  <a:gs pos="14690">
                    <a:srgbClr val="767575"/>
                  </a:gs>
                  <a:gs pos="20730">
                    <a:srgbClr val="585656"/>
                  </a:gs>
                  <a:gs pos="27020">
                    <a:srgbClr val="413E3E"/>
                  </a:gs>
                  <a:gs pos="33670">
                    <a:srgbClr val="302D2D"/>
                  </a:gs>
                  <a:gs pos="40950">
                    <a:srgbClr val="262323"/>
                  </a:gs>
                  <a:gs pos="50000">
                    <a:srgbClr val="232020"/>
                  </a:gs>
                  <a:gs pos="100000">
                    <a:srgbClr val="232020"/>
                  </a:gs>
                </a:gsLst>
                <a:lin ang="1583472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E5E5E"/>
                  </a:buClr>
                  <a:buSzPts val="1200"/>
                  <a:buFont typeface="Red Hat Display"/>
                  <a:buNone/>
                </a:pPr>
                <a:endParaRPr sz="1200" b="0" i="0" u="none" strike="noStrike" cap="none">
                  <a:solidFill>
                    <a:srgbClr val="5E5E5E"/>
                  </a:solidFill>
                  <a:latin typeface="Red Hat Display"/>
                  <a:ea typeface="Red Hat Display"/>
                  <a:cs typeface="Red Hat Display"/>
                  <a:sym typeface="Red Hat Display"/>
                </a:endParaRPr>
              </a:p>
            </p:txBody>
          </p:sp>
        </p:grpSp>
        <p:grpSp>
          <p:nvGrpSpPr>
            <p:cNvPr id="475" name="Google Shape;475;p92"/>
            <p:cNvGrpSpPr/>
            <p:nvPr/>
          </p:nvGrpSpPr>
          <p:grpSpPr>
            <a:xfrm>
              <a:off x="6842435" y="2061261"/>
              <a:ext cx="21480" cy="791383"/>
              <a:chOff x="0" y="3066115"/>
              <a:chExt cx="5122" cy="188712"/>
            </a:xfrm>
          </p:grpSpPr>
          <p:grpSp>
            <p:nvGrpSpPr>
              <p:cNvPr id="476" name="Google Shape;476;p92"/>
              <p:cNvGrpSpPr/>
              <p:nvPr/>
            </p:nvGrpSpPr>
            <p:grpSpPr>
              <a:xfrm>
                <a:off x="0" y="3177492"/>
                <a:ext cx="5122" cy="77335"/>
                <a:chOff x="0" y="3177492"/>
                <a:chExt cx="5122" cy="77335"/>
              </a:xfrm>
            </p:grpSpPr>
            <p:sp>
              <p:nvSpPr>
                <p:cNvPr id="477" name="Google Shape;477;p92"/>
                <p:cNvSpPr/>
                <p:nvPr/>
              </p:nvSpPr>
              <p:spPr>
                <a:xfrm>
                  <a:off x="165" y="3177492"/>
                  <a:ext cx="4957" cy="755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7" h="75518" extrusionOk="0">
                      <a:moveTo>
                        <a:pt x="4957" y="0"/>
                      </a:moveTo>
                      <a:lnTo>
                        <a:pt x="4957" y="75518"/>
                      </a:lnTo>
                      <a:lnTo>
                        <a:pt x="2479" y="75518"/>
                      </a:lnTo>
                      <a:cubicBezTo>
                        <a:pt x="1983" y="75518"/>
                        <a:pt x="1652" y="75353"/>
                        <a:pt x="1322" y="75188"/>
                      </a:cubicBezTo>
                      <a:cubicBezTo>
                        <a:pt x="496" y="74692"/>
                        <a:pt x="0" y="73535"/>
                        <a:pt x="0" y="72048"/>
                      </a:cubicBezTo>
                      <a:lnTo>
                        <a:pt x="0" y="3470"/>
                      </a:lnTo>
                      <a:cubicBezTo>
                        <a:pt x="0" y="1487"/>
                        <a:pt x="1157" y="0"/>
                        <a:pt x="2644" y="0"/>
                      </a:cubicBezTo>
                      <a:lnTo>
                        <a:pt x="495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5E5E5E"/>
                    </a:buClr>
                    <a:buSzPts val="1200"/>
                    <a:buFont typeface="Red Hat Display"/>
                    <a:buNone/>
                  </a:pPr>
                  <a:endParaRPr sz="1200" b="0" i="0" u="none" strike="noStrike" cap="none">
                    <a:solidFill>
                      <a:srgbClr val="5E5E5E"/>
                    </a:solidFill>
                    <a:latin typeface="Red Hat Display"/>
                    <a:ea typeface="Red Hat Display"/>
                    <a:cs typeface="Red Hat Display"/>
                    <a:sym typeface="Red Hat Display"/>
                  </a:endParaRPr>
                </a:p>
              </p:txBody>
            </p:sp>
            <p:sp>
              <p:nvSpPr>
                <p:cNvPr id="478" name="Google Shape;478;p92"/>
                <p:cNvSpPr/>
                <p:nvPr/>
              </p:nvSpPr>
              <p:spPr>
                <a:xfrm>
                  <a:off x="0" y="3178153"/>
                  <a:ext cx="5122" cy="76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76509" extrusionOk="0">
                      <a:moveTo>
                        <a:pt x="5123" y="0"/>
                      </a:moveTo>
                      <a:lnTo>
                        <a:pt x="5123" y="76510"/>
                      </a:lnTo>
                      <a:lnTo>
                        <a:pt x="2644" y="76510"/>
                      </a:lnTo>
                      <a:cubicBezTo>
                        <a:pt x="1157" y="76510"/>
                        <a:pt x="0" y="75023"/>
                        <a:pt x="0" y="73040"/>
                      </a:cubicBezTo>
                      <a:lnTo>
                        <a:pt x="0" y="4462"/>
                      </a:lnTo>
                      <a:cubicBezTo>
                        <a:pt x="0" y="2479"/>
                        <a:pt x="1157" y="0"/>
                        <a:pt x="2644" y="0"/>
                      </a:cubicBezTo>
                      <a:lnTo>
                        <a:pt x="512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74544"/>
                    </a:gs>
                    <a:gs pos="28770">
                      <a:srgbClr val="62605F"/>
                    </a:gs>
                    <a:gs pos="57820">
                      <a:srgbClr val="807D7A"/>
                    </a:gs>
                    <a:gs pos="100000">
                      <a:srgbClr val="888581"/>
                    </a:gs>
                  </a:gsLst>
                  <a:lin ang="108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5E5E5E"/>
                    </a:buClr>
                    <a:buSzPts val="1200"/>
                    <a:buFont typeface="Red Hat Display"/>
                    <a:buNone/>
                  </a:pPr>
                  <a:endParaRPr sz="1200" b="0" i="0" u="none" strike="noStrike" cap="none">
                    <a:solidFill>
                      <a:srgbClr val="5E5E5E"/>
                    </a:solidFill>
                    <a:latin typeface="Red Hat Display"/>
                    <a:ea typeface="Red Hat Display"/>
                    <a:cs typeface="Red Hat Display"/>
                    <a:sym typeface="Red Hat Display"/>
                  </a:endParaRPr>
                </a:p>
              </p:txBody>
            </p:sp>
            <p:sp>
              <p:nvSpPr>
                <p:cNvPr id="479" name="Google Shape;479;p92"/>
                <p:cNvSpPr/>
                <p:nvPr/>
              </p:nvSpPr>
              <p:spPr>
                <a:xfrm>
                  <a:off x="1321" y="3178318"/>
                  <a:ext cx="3304" cy="76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4" h="76509" extrusionOk="0">
                      <a:moveTo>
                        <a:pt x="3140" y="76510"/>
                      </a:moveTo>
                      <a:lnTo>
                        <a:pt x="2479" y="76510"/>
                      </a:lnTo>
                      <a:cubicBezTo>
                        <a:pt x="1487" y="76510"/>
                        <a:pt x="496" y="75684"/>
                        <a:pt x="165" y="74362"/>
                      </a:cubicBezTo>
                      <a:cubicBezTo>
                        <a:pt x="0" y="74031"/>
                        <a:pt x="0" y="73535"/>
                        <a:pt x="0" y="73040"/>
                      </a:cubicBezTo>
                      <a:lnTo>
                        <a:pt x="0" y="3470"/>
                      </a:lnTo>
                      <a:cubicBezTo>
                        <a:pt x="0" y="1487"/>
                        <a:pt x="1157" y="0"/>
                        <a:pt x="2644" y="0"/>
                      </a:cubicBezTo>
                      <a:lnTo>
                        <a:pt x="3305" y="0"/>
                      </a:lnTo>
                      <a:cubicBezTo>
                        <a:pt x="1818" y="0"/>
                        <a:pt x="661" y="1487"/>
                        <a:pt x="661" y="3470"/>
                      </a:cubicBezTo>
                      <a:lnTo>
                        <a:pt x="661" y="73040"/>
                      </a:lnTo>
                      <a:cubicBezTo>
                        <a:pt x="661" y="73535"/>
                        <a:pt x="661" y="74031"/>
                        <a:pt x="826" y="74362"/>
                      </a:cubicBezTo>
                      <a:cubicBezTo>
                        <a:pt x="1157" y="75518"/>
                        <a:pt x="1983" y="76510"/>
                        <a:pt x="3140" y="7651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4E4E4"/>
                    </a:gs>
                    <a:gs pos="3282">
                      <a:srgbClr val="C7C6C6"/>
                    </a:gs>
                    <a:gs pos="8859">
                      <a:srgbClr val="9C9B9B"/>
                    </a:gs>
                    <a:gs pos="14690">
                      <a:srgbClr val="767575"/>
                    </a:gs>
                    <a:gs pos="20730">
                      <a:srgbClr val="585656"/>
                    </a:gs>
                    <a:gs pos="27020">
                      <a:srgbClr val="413E3E"/>
                    </a:gs>
                    <a:gs pos="33670">
                      <a:srgbClr val="302D2D"/>
                    </a:gs>
                    <a:gs pos="40950">
                      <a:srgbClr val="262323"/>
                    </a:gs>
                    <a:gs pos="50000">
                      <a:srgbClr val="232020"/>
                    </a:gs>
                    <a:gs pos="100000">
                      <a:srgbClr val="232020"/>
                    </a:gs>
                  </a:gsLst>
                  <a:lin ang="16563939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5E5E5E"/>
                    </a:buClr>
                    <a:buSzPts val="1200"/>
                    <a:buFont typeface="Red Hat Display"/>
                    <a:buNone/>
                  </a:pPr>
                  <a:endParaRPr sz="1200" b="0" i="0" u="none" strike="noStrike" cap="none">
                    <a:solidFill>
                      <a:srgbClr val="5E5E5E"/>
                    </a:solidFill>
                    <a:latin typeface="Red Hat Display"/>
                    <a:ea typeface="Red Hat Display"/>
                    <a:cs typeface="Red Hat Display"/>
                    <a:sym typeface="Red Hat Display"/>
                  </a:endParaRPr>
                </a:p>
              </p:txBody>
            </p:sp>
          </p:grpSp>
          <p:grpSp>
            <p:nvGrpSpPr>
              <p:cNvPr id="480" name="Google Shape;480;p92"/>
              <p:cNvGrpSpPr/>
              <p:nvPr/>
            </p:nvGrpSpPr>
            <p:grpSpPr>
              <a:xfrm>
                <a:off x="0" y="3066115"/>
                <a:ext cx="5122" cy="77335"/>
                <a:chOff x="0" y="3066115"/>
                <a:chExt cx="5122" cy="77335"/>
              </a:xfrm>
            </p:grpSpPr>
            <p:sp>
              <p:nvSpPr>
                <p:cNvPr id="481" name="Google Shape;481;p92"/>
                <p:cNvSpPr/>
                <p:nvPr/>
              </p:nvSpPr>
              <p:spPr>
                <a:xfrm>
                  <a:off x="165" y="3066115"/>
                  <a:ext cx="4957" cy="755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7" h="75518" extrusionOk="0">
                      <a:moveTo>
                        <a:pt x="4957" y="0"/>
                      </a:moveTo>
                      <a:lnTo>
                        <a:pt x="4957" y="75518"/>
                      </a:lnTo>
                      <a:lnTo>
                        <a:pt x="2479" y="75518"/>
                      </a:lnTo>
                      <a:cubicBezTo>
                        <a:pt x="1983" y="75518"/>
                        <a:pt x="1652" y="75353"/>
                        <a:pt x="1322" y="75188"/>
                      </a:cubicBezTo>
                      <a:cubicBezTo>
                        <a:pt x="496" y="74692"/>
                        <a:pt x="0" y="73535"/>
                        <a:pt x="0" y="72048"/>
                      </a:cubicBezTo>
                      <a:lnTo>
                        <a:pt x="0" y="3470"/>
                      </a:lnTo>
                      <a:cubicBezTo>
                        <a:pt x="0" y="1487"/>
                        <a:pt x="1157" y="0"/>
                        <a:pt x="2644" y="0"/>
                      </a:cubicBezTo>
                      <a:lnTo>
                        <a:pt x="495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5E5E5E"/>
                    </a:buClr>
                    <a:buSzPts val="1200"/>
                    <a:buFont typeface="Red Hat Display"/>
                    <a:buNone/>
                  </a:pPr>
                  <a:endParaRPr sz="1200" b="0" i="0" u="none" strike="noStrike" cap="none">
                    <a:solidFill>
                      <a:srgbClr val="5E5E5E"/>
                    </a:solidFill>
                    <a:latin typeface="Red Hat Display"/>
                    <a:ea typeface="Red Hat Display"/>
                    <a:cs typeface="Red Hat Display"/>
                    <a:sym typeface="Red Hat Display"/>
                  </a:endParaRPr>
                </a:p>
              </p:txBody>
            </p:sp>
            <p:sp>
              <p:nvSpPr>
                <p:cNvPr id="482" name="Google Shape;482;p92"/>
                <p:cNvSpPr/>
                <p:nvPr/>
              </p:nvSpPr>
              <p:spPr>
                <a:xfrm>
                  <a:off x="0" y="3066776"/>
                  <a:ext cx="5122" cy="76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76509" extrusionOk="0">
                      <a:moveTo>
                        <a:pt x="5123" y="0"/>
                      </a:moveTo>
                      <a:lnTo>
                        <a:pt x="5123" y="76510"/>
                      </a:lnTo>
                      <a:lnTo>
                        <a:pt x="2644" y="76510"/>
                      </a:lnTo>
                      <a:cubicBezTo>
                        <a:pt x="1157" y="76510"/>
                        <a:pt x="0" y="75023"/>
                        <a:pt x="0" y="73040"/>
                      </a:cubicBezTo>
                      <a:lnTo>
                        <a:pt x="0" y="4462"/>
                      </a:lnTo>
                      <a:cubicBezTo>
                        <a:pt x="0" y="2479"/>
                        <a:pt x="1157" y="0"/>
                        <a:pt x="2644" y="0"/>
                      </a:cubicBezTo>
                      <a:lnTo>
                        <a:pt x="512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74544"/>
                    </a:gs>
                    <a:gs pos="28770">
                      <a:srgbClr val="62605F"/>
                    </a:gs>
                    <a:gs pos="57820">
                      <a:srgbClr val="807D7A"/>
                    </a:gs>
                    <a:gs pos="100000">
                      <a:srgbClr val="888581"/>
                    </a:gs>
                  </a:gsLst>
                  <a:lin ang="108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5E5E5E"/>
                    </a:buClr>
                    <a:buSzPts val="1200"/>
                    <a:buFont typeface="Red Hat Display"/>
                    <a:buNone/>
                  </a:pPr>
                  <a:endParaRPr sz="1200" b="0" i="0" u="none" strike="noStrike" cap="none">
                    <a:solidFill>
                      <a:srgbClr val="5E5E5E"/>
                    </a:solidFill>
                    <a:latin typeface="Red Hat Display"/>
                    <a:ea typeface="Red Hat Display"/>
                    <a:cs typeface="Red Hat Display"/>
                    <a:sym typeface="Red Hat Display"/>
                  </a:endParaRPr>
                </a:p>
              </p:txBody>
            </p:sp>
            <p:sp>
              <p:nvSpPr>
                <p:cNvPr id="483" name="Google Shape;483;p92"/>
                <p:cNvSpPr/>
                <p:nvPr/>
              </p:nvSpPr>
              <p:spPr>
                <a:xfrm>
                  <a:off x="1321" y="3066941"/>
                  <a:ext cx="3304" cy="76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4" h="76509" extrusionOk="0">
                      <a:moveTo>
                        <a:pt x="3140" y="76510"/>
                      </a:moveTo>
                      <a:lnTo>
                        <a:pt x="2479" y="76510"/>
                      </a:lnTo>
                      <a:cubicBezTo>
                        <a:pt x="1487" y="76510"/>
                        <a:pt x="496" y="75684"/>
                        <a:pt x="165" y="74362"/>
                      </a:cubicBezTo>
                      <a:cubicBezTo>
                        <a:pt x="0" y="74031"/>
                        <a:pt x="0" y="73535"/>
                        <a:pt x="0" y="73040"/>
                      </a:cubicBezTo>
                      <a:lnTo>
                        <a:pt x="0" y="3470"/>
                      </a:lnTo>
                      <a:cubicBezTo>
                        <a:pt x="0" y="1487"/>
                        <a:pt x="1157" y="0"/>
                        <a:pt x="2644" y="0"/>
                      </a:cubicBezTo>
                      <a:lnTo>
                        <a:pt x="3305" y="0"/>
                      </a:lnTo>
                      <a:cubicBezTo>
                        <a:pt x="1818" y="0"/>
                        <a:pt x="661" y="1487"/>
                        <a:pt x="661" y="3470"/>
                      </a:cubicBezTo>
                      <a:lnTo>
                        <a:pt x="661" y="73040"/>
                      </a:lnTo>
                      <a:cubicBezTo>
                        <a:pt x="661" y="73535"/>
                        <a:pt x="661" y="74031"/>
                        <a:pt x="826" y="74362"/>
                      </a:cubicBezTo>
                      <a:cubicBezTo>
                        <a:pt x="1157" y="75684"/>
                        <a:pt x="1983" y="76510"/>
                        <a:pt x="3140" y="7651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4E4E4"/>
                    </a:gs>
                    <a:gs pos="3282">
                      <a:srgbClr val="C7C6C6"/>
                    </a:gs>
                    <a:gs pos="8859">
                      <a:srgbClr val="9C9B9B"/>
                    </a:gs>
                    <a:gs pos="14690">
                      <a:srgbClr val="767575"/>
                    </a:gs>
                    <a:gs pos="20730">
                      <a:srgbClr val="585656"/>
                    </a:gs>
                    <a:gs pos="27020">
                      <a:srgbClr val="413E3E"/>
                    </a:gs>
                    <a:gs pos="33670">
                      <a:srgbClr val="302D2D"/>
                    </a:gs>
                    <a:gs pos="40950">
                      <a:srgbClr val="262323"/>
                    </a:gs>
                    <a:gs pos="50000">
                      <a:srgbClr val="232020"/>
                    </a:gs>
                    <a:gs pos="100000">
                      <a:srgbClr val="232020"/>
                    </a:gs>
                  </a:gsLst>
                  <a:lin ang="16563939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5E5E5E"/>
                    </a:buClr>
                    <a:buSzPts val="1200"/>
                    <a:buFont typeface="Red Hat Display"/>
                    <a:buNone/>
                  </a:pPr>
                  <a:endParaRPr sz="1200" b="0" i="0" u="none" strike="noStrike" cap="none">
                    <a:solidFill>
                      <a:srgbClr val="5E5E5E"/>
                    </a:solidFill>
                    <a:latin typeface="Red Hat Display"/>
                    <a:ea typeface="Red Hat Display"/>
                    <a:cs typeface="Red Hat Display"/>
                    <a:sym typeface="Red Hat Display"/>
                  </a:endParaRPr>
                </a:p>
              </p:txBody>
            </p:sp>
          </p:grpSp>
        </p:grpSp>
        <p:sp>
          <p:nvSpPr>
            <p:cNvPr id="484" name="Google Shape;484;p92"/>
            <p:cNvSpPr/>
            <p:nvPr/>
          </p:nvSpPr>
          <p:spPr>
            <a:xfrm>
              <a:off x="6856291" y="1025903"/>
              <a:ext cx="2516951" cy="5108721"/>
            </a:xfrm>
            <a:custGeom>
              <a:avLst/>
              <a:gdLst/>
              <a:ahLst/>
              <a:cxnLst/>
              <a:rect l="l" t="t" r="r" b="b"/>
              <a:pathLst>
                <a:path w="600346" h="1218538" extrusionOk="0">
                  <a:moveTo>
                    <a:pt x="0" y="88242"/>
                  </a:moveTo>
                  <a:lnTo>
                    <a:pt x="0" y="1130461"/>
                  </a:lnTo>
                  <a:cubicBezTo>
                    <a:pt x="0" y="1146490"/>
                    <a:pt x="4296" y="1161693"/>
                    <a:pt x="11898" y="1174583"/>
                  </a:cubicBezTo>
                  <a:cubicBezTo>
                    <a:pt x="18673" y="1186315"/>
                    <a:pt x="28092" y="1196395"/>
                    <a:pt x="39494" y="1203832"/>
                  </a:cubicBezTo>
                  <a:cubicBezTo>
                    <a:pt x="46269" y="1208458"/>
                    <a:pt x="53706" y="1211929"/>
                    <a:pt x="61638" y="1214407"/>
                  </a:cubicBezTo>
                  <a:cubicBezTo>
                    <a:pt x="62299" y="1214573"/>
                    <a:pt x="62960" y="1214738"/>
                    <a:pt x="63620" y="1215068"/>
                  </a:cubicBezTo>
                  <a:cubicBezTo>
                    <a:pt x="64281" y="1215234"/>
                    <a:pt x="64942" y="1215399"/>
                    <a:pt x="65603" y="1215564"/>
                  </a:cubicBezTo>
                  <a:cubicBezTo>
                    <a:pt x="67586" y="1216060"/>
                    <a:pt x="69569" y="1216556"/>
                    <a:pt x="71718" y="1216886"/>
                  </a:cubicBezTo>
                  <a:cubicBezTo>
                    <a:pt x="72379" y="1217051"/>
                    <a:pt x="73040" y="1217217"/>
                    <a:pt x="73701" y="1217217"/>
                  </a:cubicBezTo>
                  <a:cubicBezTo>
                    <a:pt x="75023" y="1217382"/>
                    <a:pt x="76510" y="1217712"/>
                    <a:pt x="77832" y="1217878"/>
                  </a:cubicBezTo>
                  <a:cubicBezTo>
                    <a:pt x="78823" y="1218043"/>
                    <a:pt x="79980" y="1218043"/>
                    <a:pt x="80972" y="1218208"/>
                  </a:cubicBezTo>
                  <a:cubicBezTo>
                    <a:pt x="81963" y="1218373"/>
                    <a:pt x="83120" y="1218373"/>
                    <a:pt x="84111" y="1218373"/>
                  </a:cubicBezTo>
                  <a:cubicBezTo>
                    <a:pt x="85598" y="1218373"/>
                    <a:pt x="86920" y="1218539"/>
                    <a:pt x="88408" y="1218539"/>
                  </a:cubicBezTo>
                  <a:lnTo>
                    <a:pt x="512104" y="1218539"/>
                  </a:lnTo>
                  <a:cubicBezTo>
                    <a:pt x="513591" y="1218539"/>
                    <a:pt x="515078" y="1218539"/>
                    <a:pt x="516565" y="1218373"/>
                  </a:cubicBezTo>
                  <a:cubicBezTo>
                    <a:pt x="517061" y="1218373"/>
                    <a:pt x="517557" y="1218373"/>
                    <a:pt x="518053" y="1218373"/>
                  </a:cubicBezTo>
                  <a:cubicBezTo>
                    <a:pt x="518383" y="1218373"/>
                    <a:pt x="518548" y="1218373"/>
                    <a:pt x="518879" y="1218373"/>
                  </a:cubicBezTo>
                  <a:cubicBezTo>
                    <a:pt x="519540" y="1218373"/>
                    <a:pt x="520366" y="1218208"/>
                    <a:pt x="521027" y="1218208"/>
                  </a:cubicBezTo>
                  <a:cubicBezTo>
                    <a:pt x="521853" y="1218208"/>
                    <a:pt x="522514" y="1218043"/>
                    <a:pt x="523341" y="1217878"/>
                  </a:cubicBezTo>
                  <a:cubicBezTo>
                    <a:pt x="524002" y="1217712"/>
                    <a:pt x="524663" y="1217712"/>
                    <a:pt x="525489" y="1217547"/>
                  </a:cubicBezTo>
                  <a:cubicBezTo>
                    <a:pt x="526150" y="1217382"/>
                    <a:pt x="526811" y="1217382"/>
                    <a:pt x="527637" y="1217217"/>
                  </a:cubicBezTo>
                  <a:cubicBezTo>
                    <a:pt x="527802" y="1217217"/>
                    <a:pt x="527802" y="1217217"/>
                    <a:pt x="527968" y="1217217"/>
                  </a:cubicBezTo>
                  <a:cubicBezTo>
                    <a:pt x="529289" y="1217051"/>
                    <a:pt x="530777" y="1216721"/>
                    <a:pt x="532099" y="1216390"/>
                  </a:cubicBezTo>
                  <a:cubicBezTo>
                    <a:pt x="534247" y="1215895"/>
                    <a:pt x="536395" y="1215399"/>
                    <a:pt x="538378" y="1214738"/>
                  </a:cubicBezTo>
                  <a:cubicBezTo>
                    <a:pt x="541353" y="1213746"/>
                    <a:pt x="544327" y="1212755"/>
                    <a:pt x="547136" y="1211433"/>
                  </a:cubicBezTo>
                  <a:cubicBezTo>
                    <a:pt x="551928" y="1209285"/>
                    <a:pt x="556390" y="1206806"/>
                    <a:pt x="560687" y="1203997"/>
                  </a:cubicBezTo>
                  <a:cubicBezTo>
                    <a:pt x="560687" y="1203997"/>
                    <a:pt x="560852" y="1203997"/>
                    <a:pt x="560852" y="1203832"/>
                  </a:cubicBezTo>
                  <a:cubicBezTo>
                    <a:pt x="564487" y="1201353"/>
                    <a:pt x="567958" y="1198709"/>
                    <a:pt x="571263" y="1195734"/>
                  </a:cubicBezTo>
                  <a:cubicBezTo>
                    <a:pt x="571263" y="1195734"/>
                    <a:pt x="571428" y="1195569"/>
                    <a:pt x="571428" y="1195569"/>
                  </a:cubicBezTo>
                  <a:cubicBezTo>
                    <a:pt x="577211" y="1190281"/>
                    <a:pt x="582334" y="1184167"/>
                    <a:pt x="586631" y="1177557"/>
                  </a:cubicBezTo>
                  <a:cubicBezTo>
                    <a:pt x="587292" y="1176400"/>
                    <a:pt x="587953" y="1175409"/>
                    <a:pt x="588614" y="1174252"/>
                  </a:cubicBezTo>
                  <a:cubicBezTo>
                    <a:pt x="596050" y="1161363"/>
                    <a:pt x="600346" y="1146325"/>
                    <a:pt x="600346" y="1130296"/>
                  </a:cubicBezTo>
                  <a:lnTo>
                    <a:pt x="600346" y="88242"/>
                  </a:lnTo>
                  <a:cubicBezTo>
                    <a:pt x="600346" y="75023"/>
                    <a:pt x="597372" y="62464"/>
                    <a:pt x="592084" y="51062"/>
                  </a:cubicBezTo>
                  <a:cubicBezTo>
                    <a:pt x="592084" y="51062"/>
                    <a:pt x="592084" y="50896"/>
                    <a:pt x="592084" y="50896"/>
                  </a:cubicBezTo>
                  <a:cubicBezTo>
                    <a:pt x="590596" y="47591"/>
                    <a:pt x="588779" y="44452"/>
                    <a:pt x="586961" y="41312"/>
                  </a:cubicBezTo>
                  <a:cubicBezTo>
                    <a:pt x="586796" y="41147"/>
                    <a:pt x="586796" y="40981"/>
                    <a:pt x="586631" y="40651"/>
                  </a:cubicBezTo>
                  <a:cubicBezTo>
                    <a:pt x="585639" y="38999"/>
                    <a:pt x="584482" y="37346"/>
                    <a:pt x="583326" y="35859"/>
                  </a:cubicBezTo>
                  <a:cubicBezTo>
                    <a:pt x="580021" y="31232"/>
                    <a:pt x="576055" y="26935"/>
                    <a:pt x="571923" y="23135"/>
                  </a:cubicBezTo>
                  <a:cubicBezTo>
                    <a:pt x="571758" y="22969"/>
                    <a:pt x="571593" y="22804"/>
                    <a:pt x="571428" y="22639"/>
                  </a:cubicBezTo>
                  <a:cubicBezTo>
                    <a:pt x="564487" y="16360"/>
                    <a:pt x="556390" y="11072"/>
                    <a:pt x="547632" y="7271"/>
                  </a:cubicBezTo>
                  <a:cubicBezTo>
                    <a:pt x="539535" y="3801"/>
                    <a:pt x="530942" y="1487"/>
                    <a:pt x="522019" y="496"/>
                  </a:cubicBezTo>
                  <a:cubicBezTo>
                    <a:pt x="520366" y="330"/>
                    <a:pt x="518548" y="165"/>
                    <a:pt x="516731" y="165"/>
                  </a:cubicBezTo>
                  <a:cubicBezTo>
                    <a:pt x="515243" y="165"/>
                    <a:pt x="513921" y="0"/>
                    <a:pt x="512434" y="0"/>
                  </a:cubicBezTo>
                  <a:lnTo>
                    <a:pt x="88077" y="0"/>
                  </a:lnTo>
                  <a:cubicBezTo>
                    <a:pt x="87251" y="0"/>
                    <a:pt x="86590" y="0"/>
                    <a:pt x="85764" y="0"/>
                  </a:cubicBezTo>
                  <a:cubicBezTo>
                    <a:pt x="84442" y="0"/>
                    <a:pt x="83120" y="165"/>
                    <a:pt x="81798" y="165"/>
                  </a:cubicBezTo>
                  <a:cubicBezTo>
                    <a:pt x="81137" y="165"/>
                    <a:pt x="80311" y="330"/>
                    <a:pt x="79650" y="330"/>
                  </a:cubicBezTo>
                  <a:cubicBezTo>
                    <a:pt x="78989" y="330"/>
                    <a:pt x="78328" y="496"/>
                    <a:pt x="77501" y="496"/>
                  </a:cubicBezTo>
                  <a:cubicBezTo>
                    <a:pt x="76179" y="661"/>
                    <a:pt x="74692" y="826"/>
                    <a:pt x="73370" y="1157"/>
                  </a:cubicBezTo>
                  <a:cubicBezTo>
                    <a:pt x="70726" y="1652"/>
                    <a:pt x="68082" y="2148"/>
                    <a:pt x="65603" y="2809"/>
                  </a:cubicBezTo>
                  <a:cubicBezTo>
                    <a:pt x="63951" y="3305"/>
                    <a:pt x="62133" y="3801"/>
                    <a:pt x="60481" y="4296"/>
                  </a:cubicBezTo>
                  <a:cubicBezTo>
                    <a:pt x="60481" y="4296"/>
                    <a:pt x="60316" y="4296"/>
                    <a:pt x="60316" y="4296"/>
                  </a:cubicBezTo>
                  <a:cubicBezTo>
                    <a:pt x="57837" y="5123"/>
                    <a:pt x="55358" y="6114"/>
                    <a:pt x="52879" y="7106"/>
                  </a:cubicBezTo>
                  <a:cubicBezTo>
                    <a:pt x="52549" y="7271"/>
                    <a:pt x="52218" y="7436"/>
                    <a:pt x="51888" y="7601"/>
                  </a:cubicBezTo>
                  <a:cubicBezTo>
                    <a:pt x="51227" y="7932"/>
                    <a:pt x="50731" y="8097"/>
                    <a:pt x="50070" y="8428"/>
                  </a:cubicBezTo>
                  <a:cubicBezTo>
                    <a:pt x="49409" y="8758"/>
                    <a:pt x="48913" y="9089"/>
                    <a:pt x="48252" y="9254"/>
                  </a:cubicBezTo>
                  <a:cubicBezTo>
                    <a:pt x="47096" y="9915"/>
                    <a:pt x="45939" y="10576"/>
                    <a:pt x="44782" y="11237"/>
                  </a:cubicBezTo>
                  <a:cubicBezTo>
                    <a:pt x="44121" y="11567"/>
                    <a:pt x="43295" y="12063"/>
                    <a:pt x="42634" y="12559"/>
                  </a:cubicBezTo>
                  <a:cubicBezTo>
                    <a:pt x="41147" y="13385"/>
                    <a:pt x="39825" y="14377"/>
                    <a:pt x="38338" y="15203"/>
                  </a:cubicBezTo>
                  <a:cubicBezTo>
                    <a:pt x="34867" y="17516"/>
                    <a:pt x="31562" y="20160"/>
                    <a:pt x="28423" y="22969"/>
                  </a:cubicBezTo>
                  <a:cubicBezTo>
                    <a:pt x="27762" y="23630"/>
                    <a:pt x="27101" y="24291"/>
                    <a:pt x="26440" y="24952"/>
                  </a:cubicBezTo>
                  <a:cubicBezTo>
                    <a:pt x="26440" y="24952"/>
                    <a:pt x="26274" y="25118"/>
                    <a:pt x="26274" y="25118"/>
                  </a:cubicBezTo>
                  <a:cubicBezTo>
                    <a:pt x="25613" y="25779"/>
                    <a:pt x="24952" y="26440"/>
                    <a:pt x="24291" y="27101"/>
                  </a:cubicBezTo>
                  <a:cubicBezTo>
                    <a:pt x="23630" y="27762"/>
                    <a:pt x="22969" y="28423"/>
                    <a:pt x="22308" y="29249"/>
                  </a:cubicBezTo>
                  <a:cubicBezTo>
                    <a:pt x="21978" y="29579"/>
                    <a:pt x="21813" y="29745"/>
                    <a:pt x="21647" y="30075"/>
                  </a:cubicBezTo>
                  <a:cubicBezTo>
                    <a:pt x="21482" y="30240"/>
                    <a:pt x="21152" y="30571"/>
                    <a:pt x="20987" y="30736"/>
                  </a:cubicBezTo>
                  <a:cubicBezTo>
                    <a:pt x="20987" y="30901"/>
                    <a:pt x="20821" y="30901"/>
                    <a:pt x="20821" y="31067"/>
                  </a:cubicBezTo>
                  <a:cubicBezTo>
                    <a:pt x="18012" y="34206"/>
                    <a:pt x="15533" y="37677"/>
                    <a:pt x="13385" y="41147"/>
                  </a:cubicBezTo>
                  <a:cubicBezTo>
                    <a:pt x="12063" y="43130"/>
                    <a:pt x="10906" y="45113"/>
                    <a:pt x="9915" y="47261"/>
                  </a:cubicBezTo>
                  <a:cubicBezTo>
                    <a:pt x="9419" y="48252"/>
                    <a:pt x="8758" y="49409"/>
                    <a:pt x="8262" y="50566"/>
                  </a:cubicBezTo>
                  <a:cubicBezTo>
                    <a:pt x="2974" y="62298"/>
                    <a:pt x="0" y="74857"/>
                    <a:pt x="0" y="88242"/>
                  </a:cubicBezTo>
                  <a:close/>
                </a:path>
              </a:pathLst>
            </a:custGeom>
            <a:gradFill>
              <a:gsLst>
                <a:gs pos="0">
                  <a:srgbClr val="504D4D"/>
                </a:gs>
                <a:gs pos="49000">
                  <a:srgbClr val="504D4D"/>
                </a:gs>
                <a:gs pos="52160">
                  <a:srgbClr val="545151"/>
                </a:gs>
                <a:gs pos="55580">
                  <a:srgbClr val="615E5E"/>
                </a:gs>
                <a:gs pos="59120">
                  <a:srgbClr val="767474"/>
                </a:gs>
                <a:gs pos="62759">
                  <a:srgbClr val="949292"/>
                </a:gs>
                <a:gs pos="66410">
                  <a:srgbClr val="BAB9B9"/>
                </a:gs>
                <a:gs pos="69830">
                  <a:srgbClr val="E4E4E4"/>
                </a:gs>
                <a:gs pos="80280">
                  <a:srgbClr val="504D4D"/>
                </a:gs>
                <a:gs pos="83300">
                  <a:srgbClr val="545151"/>
                </a:gs>
                <a:gs pos="86570">
                  <a:srgbClr val="615E5E"/>
                </a:gs>
                <a:gs pos="89950">
                  <a:srgbClr val="777472"/>
                </a:gs>
                <a:gs pos="90220">
                  <a:srgbClr val="797674"/>
                </a:gs>
                <a:gs pos="97550">
                  <a:srgbClr val="C8C8C7"/>
                </a:gs>
                <a:gs pos="100000">
                  <a:srgbClr val="E4E4E4"/>
                </a:gs>
              </a:gsLst>
              <a:lin ang="108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1200"/>
                <a:buFont typeface="Red Hat Display"/>
                <a:buNone/>
              </a:pPr>
              <a:endParaRPr sz="1200" b="0" i="0" u="none" strike="noStrike" cap="none">
                <a:solidFill>
                  <a:srgbClr val="5E5E5E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485" name="Google Shape;485;p92"/>
            <p:cNvSpPr/>
            <p:nvPr/>
          </p:nvSpPr>
          <p:spPr>
            <a:xfrm>
              <a:off x="6864606" y="1033523"/>
              <a:ext cx="2497552" cy="5094864"/>
            </a:xfrm>
            <a:custGeom>
              <a:avLst/>
              <a:gdLst/>
              <a:ahLst/>
              <a:cxnLst/>
              <a:rect l="l" t="t" r="r" b="b"/>
              <a:pathLst>
                <a:path w="595719" h="1215233" extrusionOk="0">
                  <a:moveTo>
                    <a:pt x="509955" y="1215068"/>
                  </a:moveTo>
                  <a:cubicBezTo>
                    <a:pt x="511608" y="1215068"/>
                    <a:pt x="512930" y="1215068"/>
                    <a:pt x="514252" y="1214903"/>
                  </a:cubicBezTo>
                  <a:cubicBezTo>
                    <a:pt x="514748" y="1214903"/>
                    <a:pt x="515243" y="1214903"/>
                    <a:pt x="515574" y="1214903"/>
                  </a:cubicBezTo>
                  <a:cubicBezTo>
                    <a:pt x="515904" y="1214903"/>
                    <a:pt x="516070" y="1214903"/>
                    <a:pt x="516400" y="1214903"/>
                  </a:cubicBezTo>
                  <a:cubicBezTo>
                    <a:pt x="517226" y="1214903"/>
                    <a:pt x="517887" y="1214738"/>
                    <a:pt x="518714" y="1214738"/>
                  </a:cubicBezTo>
                  <a:cubicBezTo>
                    <a:pt x="519540" y="1214738"/>
                    <a:pt x="520201" y="1214573"/>
                    <a:pt x="520862" y="1214407"/>
                  </a:cubicBezTo>
                  <a:cubicBezTo>
                    <a:pt x="521523" y="1214242"/>
                    <a:pt x="522184" y="1214242"/>
                    <a:pt x="522845" y="1214077"/>
                  </a:cubicBezTo>
                  <a:cubicBezTo>
                    <a:pt x="523506" y="1213912"/>
                    <a:pt x="524167" y="1213912"/>
                    <a:pt x="524663" y="1213746"/>
                  </a:cubicBezTo>
                  <a:cubicBezTo>
                    <a:pt x="526480" y="1213416"/>
                    <a:pt x="527802" y="1213085"/>
                    <a:pt x="529124" y="1212920"/>
                  </a:cubicBezTo>
                  <a:cubicBezTo>
                    <a:pt x="531272" y="1212424"/>
                    <a:pt x="533421" y="1211929"/>
                    <a:pt x="535238" y="1211268"/>
                  </a:cubicBezTo>
                  <a:cubicBezTo>
                    <a:pt x="538213" y="1210276"/>
                    <a:pt x="541022" y="1209285"/>
                    <a:pt x="543831" y="1208128"/>
                  </a:cubicBezTo>
                  <a:cubicBezTo>
                    <a:pt x="548624" y="1206145"/>
                    <a:pt x="553085" y="1203666"/>
                    <a:pt x="557216" y="1200857"/>
                  </a:cubicBezTo>
                  <a:lnTo>
                    <a:pt x="557382" y="1200692"/>
                  </a:lnTo>
                  <a:cubicBezTo>
                    <a:pt x="561017" y="1198378"/>
                    <a:pt x="564322" y="1195734"/>
                    <a:pt x="567462" y="1192925"/>
                  </a:cubicBezTo>
                  <a:lnTo>
                    <a:pt x="567627" y="1192760"/>
                  </a:lnTo>
                  <a:cubicBezTo>
                    <a:pt x="573411" y="1187637"/>
                    <a:pt x="578368" y="1181523"/>
                    <a:pt x="582499" y="1175078"/>
                  </a:cubicBezTo>
                  <a:cubicBezTo>
                    <a:pt x="583160" y="1174087"/>
                    <a:pt x="583656" y="1173261"/>
                    <a:pt x="584152" y="1172269"/>
                  </a:cubicBezTo>
                  <a:lnTo>
                    <a:pt x="584317" y="1171939"/>
                  </a:lnTo>
                  <a:cubicBezTo>
                    <a:pt x="591753" y="1158884"/>
                    <a:pt x="595719" y="1144012"/>
                    <a:pt x="595719" y="1128974"/>
                  </a:cubicBezTo>
                  <a:lnTo>
                    <a:pt x="595719" y="86425"/>
                  </a:lnTo>
                  <a:cubicBezTo>
                    <a:pt x="595719" y="73701"/>
                    <a:pt x="593075" y="61472"/>
                    <a:pt x="587622" y="50070"/>
                  </a:cubicBezTo>
                  <a:lnTo>
                    <a:pt x="587622" y="49905"/>
                  </a:lnTo>
                  <a:cubicBezTo>
                    <a:pt x="586135" y="46600"/>
                    <a:pt x="584317" y="43460"/>
                    <a:pt x="582499" y="40486"/>
                  </a:cubicBezTo>
                  <a:cubicBezTo>
                    <a:pt x="582334" y="40321"/>
                    <a:pt x="582334" y="40155"/>
                    <a:pt x="582169" y="39990"/>
                  </a:cubicBezTo>
                  <a:lnTo>
                    <a:pt x="581838" y="39494"/>
                  </a:lnTo>
                  <a:cubicBezTo>
                    <a:pt x="580847" y="38007"/>
                    <a:pt x="579855" y="36520"/>
                    <a:pt x="578864" y="35198"/>
                  </a:cubicBezTo>
                  <a:cubicBezTo>
                    <a:pt x="575559" y="30736"/>
                    <a:pt x="571758" y="26440"/>
                    <a:pt x="567627" y="22804"/>
                  </a:cubicBezTo>
                  <a:cubicBezTo>
                    <a:pt x="567627" y="22804"/>
                    <a:pt x="567131" y="22308"/>
                    <a:pt x="567131" y="22308"/>
                  </a:cubicBezTo>
                  <a:lnTo>
                    <a:pt x="566470" y="21813"/>
                  </a:lnTo>
                  <a:cubicBezTo>
                    <a:pt x="559695" y="15699"/>
                    <a:pt x="552094" y="10906"/>
                    <a:pt x="543831" y="7271"/>
                  </a:cubicBezTo>
                  <a:lnTo>
                    <a:pt x="543501" y="7106"/>
                  </a:lnTo>
                  <a:cubicBezTo>
                    <a:pt x="535569" y="3635"/>
                    <a:pt x="527306" y="1487"/>
                    <a:pt x="518714" y="496"/>
                  </a:cubicBezTo>
                  <a:cubicBezTo>
                    <a:pt x="517226" y="330"/>
                    <a:pt x="515574" y="165"/>
                    <a:pt x="513591" y="165"/>
                  </a:cubicBezTo>
                  <a:cubicBezTo>
                    <a:pt x="512269" y="165"/>
                    <a:pt x="510782" y="0"/>
                    <a:pt x="509460" y="0"/>
                  </a:cubicBezTo>
                  <a:lnTo>
                    <a:pt x="86094" y="0"/>
                  </a:lnTo>
                  <a:cubicBezTo>
                    <a:pt x="85433" y="0"/>
                    <a:pt x="84772" y="0"/>
                    <a:pt x="83946" y="0"/>
                  </a:cubicBezTo>
                  <a:cubicBezTo>
                    <a:pt x="82459" y="0"/>
                    <a:pt x="81137" y="165"/>
                    <a:pt x="79980" y="165"/>
                  </a:cubicBezTo>
                  <a:cubicBezTo>
                    <a:pt x="79319" y="165"/>
                    <a:pt x="78658" y="330"/>
                    <a:pt x="77997" y="330"/>
                  </a:cubicBezTo>
                  <a:cubicBezTo>
                    <a:pt x="77171" y="330"/>
                    <a:pt x="76510" y="496"/>
                    <a:pt x="76014" y="496"/>
                  </a:cubicBezTo>
                  <a:cubicBezTo>
                    <a:pt x="74692" y="661"/>
                    <a:pt x="73205" y="826"/>
                    <a:pt x="71883" y="1157"/>
                  </a:cubicBezTo>
                  <a:cubicBezTo>
                    <a:pt x="69404" y="1652"/>
                    <a:pt x="66760" y="2148"/>
                    <a:pt x="64281" y="2809"/>
                  </a:cubicBezTo>
                  <a:cubicBezTo>
                    <a:pt x="62464" y="3305"/>
                    <a:pt x="60977" y="3801"/>
                    <a:pt x="59489" y="4296"/>
                  </a:cubicBezTo>
                  <a:cubicBezTo>
                    <a:pt x="59324" y="4296"/>
                    <a:pt x="59159" y="4462"/>
                    <a:pt x="58994" y="4462"/>
                  </a:cubicBezTo>
                  <a:cubicBezTo>
                    <a:pt x="56515" y="5288"/>
                    <a:pt x="54201" y="6114"/>
                    <a:pt x="51888" y="7271"/>
                  </a:cubicBezTo>
                  <a:cubicBezTo>
                    <a:pt x="51557" y="7436"/>
                    <a:pt x="51227" y="7601"/>
                    <a:pt x="50896" y="7767"/>
                  </a:cubicBezTo>
                  <a:cubicBezTo>
                    <a:pt x="50235" y="8097"/>
                    <a:pt x="49574" y="8428"/>
                    <a:pt x="49079" y="8593"/>
                  </a:cubicBezTo>
                  <a:lnTo>
                    <a:pt x="47261" y="9419"/>
                  </a:lnTo>
                  <a:cubicBezTo>
                    <a:pt x="46104" y="10080"/>
                    <a:pt x="44947" y="10576"/>
                    <a:pt x="43791" y="11237"/>
                  </a:cubicBezTo>
                  <a:cubicBezTo>
                    <a:pt x="43295" y="11567"/>
                    <a:pt x="42799" y="11733"/>
                    <a:pt x="42303" y="12063"/>
                  </a:cubicBezTo>
                  <a:lnTo>
                    <a:pt x="41643" y="12559"/>
                  </a:lnTo>
                  <a:cubicBezTo>
                    <a:pt x="40321" y="13220"/>
                    <a:pt x="39164" y="14046"/>
                    <a:pt x="37511" y="15203"/>
                  </a:cubicBezTo>
                  <a:lnTo>
                    <a:pt x="37016" y="15533"/>
                  </a:lnTo>
                  <a:cubicBezTo>
                    <a:pt x="33711" y="17682"/>
                    <a:pt x="30736" y="20160"/>
                    <a:pt x="27762" y="22804"/>
                  </a:cubicBezTo>
                  <a:cubicBezTo>
                    <a:pt x="27266" y="23300"/>
                    <a:pt x="26770" y="23796"/>
                    <a:pt x="26274" y="24291"/>
                  </a:cubicBezTo>
                  <a:lnTo>
                    <a:pt x="25779" y="24787"/>
                  </a:lnTo>
                  <a:lnTo>
                    <a:pt x="25613" y="24952"/>
                  </a:lnTo>
                  <a:cubicBezTo>
                    <a:pt x="24952" y="25613"/>
                    <a:pt x="24457" y="26274"/>
                    <a:pt x="23796" y="26935"/>
                  </a:cubicBezTo>
                  <a:cubicBezTo>
                    <a:pt x="23135" y="27596"/>
                    <a:pt x="22639" y="28257"/>
                    <a:pt x="21978" y="28918"/>
                  </a:cubicBezTo>
                  <a:cubicBezTo>
                    <a:pt x="21978" y="28918"/>
                    <a:pt x="21813" y="29249"/>
                    <a:pt x="21813" y="29249"/>
                  </a:cubicBezTo>
                  <a:cubicBezTo>
                    <a:pt x="21647" y="29414"/>
                    <a:pt x="21482" y="29745"/>
                    <a:pt x="21152" y="29910"/>
                  </a:cubicBezTo>
                  <a:cubicBezTo>
                    <a:pt x="21152" y="29910"/>
                    <a:pt x="20987" y="30075"/>
                    <a:pt x="20821" y="30240"/>
                  </a:cubicBezTo>
                  <a:cubicBezTo>
                    <a:pt x="20656" y="30406"/>
                    <a:pt x="20491" y="30736"/>
                    <a:pt x="20491" y="30736"/>
                  </a:cubicBezTo>
                  <a:cubicBezTo>
                    <a:pt x="17682" y="34041"/>
                    <a:pt x="15203" y="37511"/>
                    <a:pt x="13055" y="40816"/>
                  </a:cubicBezTo>
                  <a:cubicBezTo>
                    <a:pt x="11733" y="42469"/>
                    <a:pt x="10576" y="44452"/>
                    <a:pt x="9584" y="46600"/>
                  </a:cubicBezTo>
                  <a:cubicBezTo>
                    <a:pt x="9089" y="47591"/>
                    <a:pt x="8593" y="48418"/>
                    <a:pt x="8262" y="49409"/>
                  </a:cubicBezTo>
                  <a:cubicBezTo>
                    <a:pt x="8262" y="49409"/>
                    <a:pt x="8097" y="49905"/>
                    <a:pt x="8097" y="49905"/>
                  </a:cubicBezTo>
                  <a:cubicBezTo>
                    <a:pt x="2809" y="61307"/>
                    <a:pt x="0" y="73701"/>
                    <a:pt x="0" y="86425"/>
                  </a:cubicBezTo>
                  <a:lnTo>
                    <a:pt x="0" y="1128644"/>
                  </a:lnTo>
                  <a:cubicBezTo>
                    <a:pt x="0" y="1143846"/>
                    <a:pt x="3966" y="1158884"/>
                    <a:pt x="11567" y="1171939"/>
                  </a:cubicBezTo>
                  <a:cubicBezTo>
                    <a:pt x="18177" y="1183341"/>
                    <a:pt x="27431" y="1193256"/>
                    <a:pt x="38503" y="1200527"/>
                  </a:cubicBezTo>
                  <a:lnTo>
                    <a:pt x="38668" y="1200692"/>
                  </a:lnTo>
                  <a:cubicBezTo>
                    <a:pt x="45443" y="1205154"/>
                    <a:pt x="52714" y="1208624"/>
                    <a:pt x="60316" y="1211102"/>
                  </a:cubicBezTo>
                  <a:cubicBezTo>
                    <a:pt x="60977" y="1211268"/>
                    <a:pt x="61638" y="1211433"/>
                    <a:pt x="62299" y="1211763"/>
                  </a:cubicBezTo>
                  <a:cubicBezTo>
                    <a:pt x="62960" y="1211929"/>
                    <a:pt x="63620" y="1212094"/>
                    <a:pt x="64281" y="1212259"/>
                  </a:cubicBezTo>
                  <a:cubicBezTo>
                    <a:pt x="66099" y="1212755"/>
                    <a:pt x="68082" y="1213251"/>
                    <a:pt x="70230" y="1213581"/>
                  </a:cubicBezTo>
                  <a:cubicBezTo>
                    <a:pt x="70891" y="1213746"/>
                    <a:pt x="71552" y="1213912"/>
                    <a:pt x="72213" y="1213912"/>
                  </a:cubicBezTo>
                  <a:cubicBezTo>
                    <a:pt x="73535" y="1214077"/>
                    <a:pt x="74857" y="1214407"/>
                    <a:pt x="76345" y="1214573"/>
                  </a:cubicBezTo>
                  <a:cubicBezTo>
                    <a:pt x="77336" y="1214738"/>
                    <a:pt x="78328" y="1214738"/>
                    <a:pt x="79484" y="1214903"/>
                  </a:cubicBezTo>
                  <a:cubicBezTo>
                    <a:pt x="80476" y="1215068"/>
                    <a:pt x="81633" y="1215068"/>
                    <a:pt x="82624" y="1215068"/>
                  </a:cubicBezTo>
                  <a:cubicBezTo>
                    <a:pt x="83946" y="1215068"/>
                    <a:pt x="85433" y="1215234"/>
                    <a:pt x="86755" y="1215234"/>
                  </a:cubicBezTo>
                  <a:lnTo>
                    <a:pt x="509955" y="1215234"/>
                  </a:lnTo>
                  <a:close/>
                </a:path>
              </a:pathLst>
            </a:custGeom>
            <a:gradFill>
              <a:gsLst>
                <a:gs pos="0">
                  <a:srgbClr val="504D4D"/>
                </a:gs>
                <a:gs pos="49000">
                  <a:srgbClr val="504D4D"/>
                </a:gs>
                <a:gs pos="52160">
                  <a:srgbClr val="545151"/>
                </a:gs>
                <a:gs pos="55580">
                  <a:srgbClr val="615E5E"/>
                </a:gs>
                <a:gs pos="59120">
                  <a:srgbClr val="767474"/>
                </a:gs>
                <a:gs pos="62759">
                  <a:srgbClr val="949292"/>
                </a:gs>
                <a:gs pos="66410">
                  <a:srgbClr val="BAB9B9"/>
                </a:gs>
                <a:gs pos="69830">
                  <a:srgbClr val="E4E4E4"/>
                </a:gs>
                <a:gs pos="80280">
                  <a:srgbClr val="504D4D"/>
                </a:gs>
                <a:gs pos="83300">
                  <a:srgbClr val="545151"/>
                </a:gs>
                <a:gs pos="86570">
                  <a:srgbClr val="615E5E"/>
                </a:gs>
                <a:gs pos="89950">
                  <a:srgbClr val="777472"/>
                </a:gs>
                <a:gs pos="90220">
                  <a:srgbClr val="797674"/>
                </a:gs>
                <a:gs pos="97550">
                  <a:srgbClr val="C8C8C7"/>
                </a:gs>
                <a:gs pos="100000">
                  <a:srgbClr val="E4E4E4"/>
                </a:gs>
              </a:gsLst>
              <a:lin ang="108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1200"/>
                <a:buFont typeface="Red Hat Display"/>
                <a:buNone/>
              </a:pPr>
              <a:endParaRPr sz="1200" b="0" i="0" u="none" strike="noStrike" cap="none">
                <a:solidFill>
                  <a:srgbClr val="5E5E5E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grpSp>
          <p:nvGrpSpPr>
            <p:cNvPr id="486" name="Google Shape;486;p92"/>
            <p:cNvGrpSpPr/>
            <p:nvPr/>
          </p:nvGrpSpPr>
          <p:grpSpPr>
            <a:xfrm>
              <a:off x="6872922" y="1047426"/>
              <a:ext cx="2482963" cy="5067098"/>
              <a:chOff x="7270" y="2824357"/>
              <a:chExt cx="592084" cy="1208293"/>
            </a:xfrm>
          </p:grpSpPr>
          <p:sp>
            <p:nvSpPr>
              <p:cNvPr id="487" name="Google Shape;487;p92"/>
              <p:cNvSpPr/>
              <p:nvPr/>
            </p:nvSpPr>
            <p:spPr>
              <a:xfrm>
                <a:off x="7270" y="2824357"/>
                <a:ext cx="73535" cy="1208293"/>
              </a:xfrm>
              <a:custGeom>
                <a:avLst/>
                <a:gdLst/>
                <a:ahLst/>
                <a:cxnLst/>
                <a:rect l="l" t="t" r="r" b="b"/>
                <a:pathLst>
                  <a:path w="73535" h="1208293" extrusionOk="0">
                    <a:moveTo>
                      <a:pt x="0" y="70396"/>
                    </a:moveTo>
                    <a:lnTo>
                      <a:pt x="0" y="1136741"/>
                    </a:lnTo>
                    <a:cubicBezTo>
                      <a:pt x="0" y="1148473"/>
                      <a:pt x="2809" y="1159710"/>
                      <a:pt x="7767" y="1169460"/>
                    </a:cubicBezTo>
                    <a:cubicBezTo>
                      <a:pt x="14542" y="1181193"/>
                      <a:pt x="23961" y="1191273"/>
                      <a:pt x="35363" y="1198709"/>
                    </a:cubicBezTo>
                    <a:cubicBezTo>
                      <a:pt x="35694" y="1198874"/>
                      <a:pt x="35859" y="1199039"/>
                      <a:pt x="36189" y="1199205"/>
                    </a:cubicBezTo>
                    <a:cubicBezTo>
                      <a:pt x="43460" y="1203336"/>
                      <a:pt x="51557" y="1206310"/>
                      <a:pt x="60150" y="1207467"/>
                    </a:cubicBezTo>
                    <a:cubicBezTo>
                      <a:pt x="63455" y="1207963"/>
                      <a:pt x="66925" y="1208293"/>
                      <a:pt x="70561" y="1208293"/>
                    </a:cubicBezTo>
                    <a:lnTo>
                      <a:pt x="73535" y="1208293"/>
                    </a:lnTo>
                    <a:cubicBezTo>
                      <a:pt x="60316" y="1208293"/>
                      <a:pt x="47922" y="1204658"/>
                      <a:pt x="37346" y="1198213"/>
                    </a:cubicBezTo>
                    <a:cubicBezTo>
                      <a:pt x="37181" y="1198048"/>
                      <a:pt x="37016" y="1198048"/>
                      <a:pt x="37016" y="1198048"/>
                    </a:cubicBezTo>
                    <a:cubicBezTo>
                      <a:pt x="30571" y="1194082"/>
                      <a:pt x="24787" y="1188959"/>
                      <a:pt x="19830" y="1183175"/>
                    </a:cubicBezTo>
                    <a:cubicBezTo>
                      <a:pt x="9254" y="1170617"/>
                      <a:pt x="2974" y="1154422"/>
                      <a:pt x="2974" y="1136741"/>
                    </a:cubicBezTo>
                    <a:lnTo>
                      <a:pt x="2974" y="70396"/>
                    </a:lnTo>
                    <a:cubicBezTo>
                      <a:pt x="2974" y="54862"/>
                      <a:pt x="7932" y="40321"/>
                      <a:pt x="16194" y="28588"/>
                    </a:cubicBezTo>
                    <a:cubicBezTo>
                      <a:pt x="19830" y="23300"/>
                      <a:pt x="24291" y="18673"/>
                      <a:pt x="29249" y="14707"/>
                    </a:cubicBezTo>
                    <a:cubicBezTo>
                      <a:pt x="31728" y="12724"/>
                      <a:pt x="34206" y="10906"/>
                      <a:pt x="37016" y="9254"/>
                    </a:cubicBezTo>
                    <a:lnTo>
                      <a:pt x="37511" y="8923"/>
                    </a:lnTo>
                    <a:cubicBezTo>
                      <a:pt x="37511" y="8923"/>
                      <a:pt x="37677" y="8758"/>
                      <a:pt x="37677" y="8758"/>
                    </a:cubicBezTo>
                    <a:cubicBezTo>
                      <a:pt x="40321" y="7106"/>
                      <a:pt x="43130" y="5784"/>
                      <a:pt x="45939" y="4462"/>
                    </a:cubicBezTo>
                    <a:cubicBezTo>
                      <a:pt x="48418" y="3305"/>
                      <a:pt x="50896" y="2479"/>
                      <a:pt x="53540" y="1652"/>
                    </a:cubicBezTo>
                    <a:cubicBezTo>
                      <a:pt x="54697" y="1322"/>
                      <a:pt x="56019" y="991"/>
                      <a:pt x="57176" y="661"/>
                    </a:cubicBezTo>
                    <a:cubicBezTo>
                      <a:pt x="57176" y="496"/>
                      <a:pt x="57011" y="165"/>
                      <a:pt x="56845" y="0"/>
                    </a:cubicBezTo>
                    <a:cubicBezTo>
                      <a:pt x="55689" y="165"/>
                      <a:pt x="54697" y="496"/>
                      <a:pt x="53540" y="661"/>
                    </a:cubicBezTo>
                    <a:cubicBezTo>
                      <a:pt x="52053" y="991"/>
                      <a:pt x="50566" y="1487"/>
                      <a:pt x="49079" y="1983"/>
                    </a:cubicBezTo>
                    <a:cubicBezTo>
                      <a:pt x="48913" y="1983"/>
                      <a:pt x="48913" y="1983"/>
                      <a:pt x="48748" y="2148"/>
                    </a:cubicBezTo>
                    <a:cubicBezTo>
                      <a:pt x="48418" y="2313"/>
                      <a:pt x="48087" y="2479"/>
                      <a:pt x="47757" y="2644"/>
                    </a:cubicBezTo>
                    <a:cubicBezTo>
                      <a:pt x="47096" y="2974"/>
                      <a:pt x="46600" y="3140"/>
                      <a:pt x="45939" y="3470"/>
                    </a:cubicBezTo>
                    <a:cubicBezTo>
                      <a:pt x="45278" y="3801"/>
                      <a:pt x="44782" y="4131"/>
                      <a:pt x="44121" y="4296"/>
                    </a:cubicBezTo>
                    <a:cubicBezTo>
                      <a:pt x="42964" y="4957"/>
                      <a:pt x="41808" y="5453"/>
                      <a:pt x="40651" y="6279"/>
                    </a:cubicBezTo>
                    <a:cubicBezTo>
                      <a:pt x="34867" y="9584"/>
                      <a:pt x="29414" y="13550"/>
                      <a:pt x="24457" y="18012"/>
                    </a:cubicBezTo>
                    <a:cubicBezTo>
                      <a:pt x="23796" y="18673"/>
                      <a:pt x="23135" y="19334"/>
                      <a:pt x="22308" y="19995"/>
                    </a:cubicBezTo>
                    <a:cubicBezTo>
                      <a:pt x="20821" y="21317"/>
                      <a:pt x="19665" y="22639"/>
                      <a:pt x="18508" y="23961"/>
                    </a:cubicBezTo>
                    <a:cubicBezTo>
                      <a:pt x="18508" y="23961"/>
                      <a:pt x="18343" y="24126"/>
                      <a:pt x="18343" y="24126"/>
                    </a:cubicBezTo>
                    <a:cubicBezTo>
                      <a:pt x="15038" y="27927"/>
                      <a:pt x="11898" y="31893"/>
                      <a:pt x="9254" y="36024"/>
                    </a:cubicBezTo>
                    <a:cubicBezTo>
                      <a:pt x="7932" y="38007"/>
                      <a:pt x="6775" y="39990"/>
                      <a:pt x="5784" y="42138"/>
                    </a:cubicBezTo>
                    <a:cubicBezTo>
                      <a:pt x="5288" y="43130"/>
                      <a:pt x="4627" y="44286"/>
                      <a:pt x="4131" y="45443"/>
                    </a:cubicBezTo>
                    <a:cubicBezTo>
                      <a:pt x="1487" y="53375"/>
                      <a:pt x="0" y="61803"/>
                      <a:pt x="0" y="70396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0000"/>
                  </a:gs>
                  <a:gs pos="46980">
                    <a:srgbClr val="000000"/>
                  </a:gs>
                  <a:gs pos="60910">
                    <a:srgbClr val="030303"/>
                  </a:gs>
                  <a:gs pos="72090">
                    <a:srgbClr val="0D0C0D"/>
                  </a:gs>
                  <a:gs pos="82320">
                    <a:srgbClr val="1E1C1D"/>
                  </a:gs>
                  <a:gs pos="91920">
                    <a:srgbClr val="363234"/>
                  </a:gs>
                  <a:gs pos="100000">
                    <a:srgbClr val="504A4E"/>
                  </a:gs>
                </a:gsLst>
                <a:lin ang="108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E5E5E"/>
                  </a:buClr>
                  <a:buSzPts val="1200"/>
                  <a:buFont typeface="Red Hat Display"/>
                  <a:buNone/>
                </a:pPr>
                <a:endParaRPr sz="1200" b="0" i="0" u="none" strike="noStrike" cap="none">
                  <a:solidFill>
                    <a:srgbClr val="5E5E5E"/>
                  </a:solidFill>
                  <a:latin typeface="Red Hat Display"/>
                  <a:ea typeface="Red Hat Display"/>
                  <a:cs typeface="Red Hat Display"/>
                  <a:sym typeface="Red Hat Display"/>
                </a:endParaRPr>
              </a:p>
            </p:txBody>
          </p:sp>
          <p:sp>
            <p:nvSpPr>
              <p:cNvPr id="488" name="Google Shape;488;p92"/>
              <p:cNvSpPr/>
              <p:nvPr/>
            </p:nvSpPr>
            <p:spPr>
              <a:xfrm>
                <a:off x="582334" y="2851623"/>
                <a:ext cx="17020" cy="1153474"/>
              </a:xfrm>
              <a:custGeom>
                <a:avLst/>
                <a:gdLst/>
                <a:ahLst/>
                <a:cxnLst/>
                <a:rect l="l" t="t" r="r" b="b"/>
                <a:pathLst>
                  <a:path w="17020" h="1153474" extrusionOk="0">
                    <a:moveTo>
                      <a:pt x="14046" y="43130"/>
                    </a:moveTo>
                    <a:cubicBezTo>
                      <a:pt x="14046" y="27266"/>
                      <a:pt x="8923" y="12724"/>
                      <a:pt x="331" y="826"/>
                    </a:cubicBezTo>
                    <a:cubicBezTo>
                      <a:pt x="496" y="496"/>
                      <a:pt x="826" y="330"/>
                      <a:pt x="1157" y="0"/>
                    </a:cubicBezTo>
                    <a:cubicBezTo>
                      <a:pt x="1652" y="661"/>
                      <a:pt x="2313" y="1322"/>
                      <a:pt x="2809" y="1983"/>
                    </a:cubicBezTo>
                    <a:cubicBezTo>
                      <a:pt x="3140" y="2479"/>
                      <a:pt x="3470" y="2974"/>
                      <a:pt x="3966" y="3470"/>
                    </a:cubicBezTo>
                    <a:cubicBezTo>
                      <a:pt x="4627" y="4296"/>
                      <a:pt x="5288" y="5288"/>
                      <a:pt x="5949" y="6114"/>
                    </a:cubicBezTo>
                    <a:cubicBezTo>
                      <a:pt x="6610" y="6940"/>
                      <a:pt x="7106" y="7932"/>
                      <a:pt x="7601" y="8758"/>
                    </a:cubicBezTo>
                    <a:cubicBezTo>
                      <a:pt x="7436" y="8593"/>
                      <a:pt x="7436" y="8428"/>
                      <a:pt x="7271" y="8262"/>
                    </a:cubicBezTo>
                    <a:cubicBezTo>
                      <a:pt x="7436" y="8428"/>
                      <a:pt x="7601" y="8593"/>
                      <a:pt x="7601" y="8923"/>
                    </a:cubicBezTo>
                    <a:cubicBezTo>
                      <a:pt x="9584" y="11898"/>
                      <a:pt x="11237" y="15203"/>
                      <a:pt x="12724" y="18508"/>
                    </a:cubicBezTo>
                    <a:cubicBezTo>
                      <a:pt x="12724" y="18508"/>
                      <a:pt x="12724" y="18673"/>
                      <a:pt x="12724" y="18673"/>
                    </a:cubicBezTo>
                    <a:cubicBezTo>
                      <a:pt x="15533" y="26274"/>
                      <a:pt x="17021" y="34537"/>
                      <a:pt x="17021" y="43130"/>
                    </a:cubicBezTo>
                    <a:lnTo>
                      <a:pt x="17021" y="1109475"/>
                    </a:lnTo>
                    <a:cubicBezTo>
                      <a:pt x="17021" y="1121207"/>
                      <a:pt x="14211" y="1132279"/>
                      <a:pt x="9254" y="1142029"/>
                    </a:cubicBezTo>
                    <a:cubicBezTo>
                      <a:pt x="8593" y="1143186"/>
                      <a:pt x="7932" y="1144177"/>
                      <a:pt x="7271" y="1145334"/>
                    </a:cubicBezTo>
                    <a:cubicBezTo>
                      <a:pt x="7271" y="1145168"/>
                      <a:pt x="7436" y="1145168"/>
                      <a:pt x="7436" y="1145168"/>
                    </a:cubicBezTo>
                    <a:cubicBezTo>
                      <a:pt x="6940" y="1145995"/>
                      <a:pt x="6279" y="1146986"/>
                      <a:pt x="5784" y="1147812"/>
                    </a:cubicBezTo>
                    <a:cubicBezTo>
                      <a:pt x="5123" y="1148639"/>
                      <a:pt x="4462" y="1149630"/>
                      <a:pt x="3801" y="1150456"/>
                    </a:cubicBezTo>
                    <a:cubicBezTo>
                      <a:pt x="3470" y="1150952"/>
                      <a:pt x="3140" y="1151448"/>
                      <a:pt x="2644" y="1151944"/>
                    </a:cubicBezTo>
                    <a:cubicBezTo>
                      <a:pt x="2313" y="1152439"/>
                      <a:pt x="1818" y="1152935"/>
                      <a:pt x="1487" y="1153431"/>
                    </a:cubicBezTo>
                    <a:cubicBezTo>
                      <a:pt x="1487" y="1153100"/>
                      <a:pt x="1322" y="1152935"/>
                      <a:pt x="1322" y="1152605"/>
                    </a:cubicBezTo>
                    <a:cubicBezTo>
                      <a:pt x="1157" y="1152109"/>
                      <a:pt x="331" y="1153761"/>
                      <a:pt x="0" y="1153431"/>
                    </a:cubicBezTo>
                    <a:cubicBezTo>
                      <a:pt x="8428" y="1141698"/>
                      <a:pt x="13881" y="1125173"/>
                      <a:pt x="13881" y="1109475"/>
                    </a:cubicBezTo>
                    <a:lnTo>
                      <a:pt x="13881" y="43130"/>
                    </a:lnTo>
                    <a:close/>
                  </a:path>
                </a:pathLst>
              </a:custGeom>
              <a:gradFill>
                <a:gsLst>
                  <a:gs pos="0">
                    <a:srgbClr val="000000"/>
                  </a:gs>
                  <a:gs pos="46980">
                    <a:srgbClr val="000000"/>
                  </a:gs>
                  <a:gs pos="60910">
                    <a:srgbClr val="030303"/>
                  </a:gs>
                  <a:gs pos="72090">
                    <a:srgbClr val="0D0C0D"/>
                  </a:gs>
                  <a:gs pos="82320">
                    <a:srgbClr val="1E1C1D"/>
                  </a:gs>
                  <a:gs pos="91920">
                    <a:srgbClr val="363234"/>
                  </a:gs>
                  <a:gs pos="100000">
                    <a:srgbClr val="504A4E"/>
                  </a:gs>
                </a:gsLst>
                <a:lin ang="108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E5E5E"/>
                  </a:buClr>
                  <a:buSzPts val="1200"/>
                  <a:buFont typeface="Red Hat Display"/>
                  <a:buNone/>
                </a:pPr>
                <a:endParaRPr sz="1200" b="0" i="0" u="none" strike="noStrike" cap="none">
                  <a:solidFill>
                    <a:srgbClr val="5E5E5E"/>
                  </a:solidFill>
                  <a:latin typeface="Red Hat Display"/>
                  <a:ea typeface="Red Hat Display"/>
                  <a:cs typeface="Red Hat Display"/>
                  <a:sym typeface="Red Hat Display"/>
                </a:endParaRPr>
              </a:p>
            </p:txBody>
          </p:sp>
        </p:grpSp>
        <p:grpSp>
          <p:nvGrpSpPr>
            <p:cNvPr id="489" name="Google Shape;489;p92"/>
            <p:cNvGrpSpPr/>
            <p:nvPr/>
          </p:nvGrpSpPr>
          <p:grpSpPr>
            <a:xfrm>
              <a:off x="6913118" y="5962786"/>
              <a:ext cx="2401880" cy="174630"/>
              <a:chOff x="16855" y="3996461"/>
              <a:chExt cx="572749" cy="41642"/>
            </a:xfrm>
          </p:grpSpPr>
          <p:sp>
            <p:nvSpPr>
              <p:cNvPr id="490" name="Google Shape;490;p92"/>
              <p:cNvSpPr/>
              <p:nvPr/>
            </p:nvSpPr>
            <p:spPr>
              <a:xfrm>
                <a:off x="16855" y="3996461"/>
                <a:ext cx="572749" cy="41642"/>
              </a:xfrm>
              <a:custGeom>
                <a:avLst/>
                <a:gdLst/>
                <a:ahLst/>
                <a:cxnLst/>
                <a:rect l="l" t="t" r="r" b="b"/>
                <a:pathLst>
                  <a:path w="572749" h="41642" extrusionOk="0">
                    <a:moveTo>
                      <a:pt x="0" y="0"/>
                    </a:moveTo>
                    <a:cubicBezTo>
                      <a:pt x="496" y="826"/>
                      <a:pt x="991" y="1652"/>
                      <a:pt x="1487" y="2479"/>
                    </a:cubicBezTo>
                    <a:cubicBezTo>
                      <a:pt x="1487" y="2644"/>
                      <a:pt x="1652" y="2644"/>
                      <a:pt x="1652" y="2809"/>
                    </a:cubicBezTo>
                    <a:cubicBezTo>
                      <a:pt x="2148" y="3470"/>
                      <a:pt x="2479" y="4131"/>
                      <a:pt x="2974" y="4792"/>
                    </a:cubicBezTo>
                    <a:cubicBezTo>
                      <a:pt x="3470" y="5453"/>
                      <a:pt x="3966" y="6279"/>
                      <a:pt x="4462" y="6940"/>
                    </a:cubicBezTo>
                    <a:cubicBezTo>
                      <a:pt x="4957" y="7601"/>
                      <a:pt x="5453" y="8262"/>
                      <a:pt x="6114" y="8923"/>
                    </a:cubicBezTo>
                    <a:cubicBezTo>
                      <a:pt x="6610" y="9419"/>
                      <a:pt x="6940" y="10080"/>
                      <a:pt x="7436" y="10576"/>
                    </a:cubicBezTo>
                    <a:cubicBezTo>
                      <a:pt x="7767" y="11072"/>
                      <a:pt x="8262" y="11567"/>
                      <a:pt x="8593" y="11898"/>
                    </a:cubicBezTo>
                    <a:cubicBezTo>
                      <a:pt x="8593" y="11898"/>
                      <a:pt x="8758" y="12063"/>
                      <a:pt x="8758" y="12063"/>
                    </a:cubicBezTo>
                    <a:cubicBezTo>
                      <a:pt x="9419" y="12724"/>
                      <a:pt x="10080" y="13550"/>
                      <a:pt x="10741" y="14211"/>
                    </a:cubicBezTo>
                    <a:cubicBezTo>
                      <a:pt x="11402" y="14872"/>
                      <a:pt x="12063" y="15533"/>
                      <a:pt x="12724" y="16194"/>
                    </a:cubicBezTo>
                    <a:cubicBezTo>
                      <a:pt x="12724" y="16194"/>
                      <a:pt x="12889" y="16359"/>
                      <a:pt x="12889" y="16359"/>
                    </a:cubicBezTo>
                    <a:cubicBezTo>
                      <a:pt x="13550" y="17021"/>
                      <a:pt x="14211" y="17681"/>
                      <a:pt x="14872" y="18342"/>
                    </a:cubicBezTo>
                    <a:cubicBezTo>
                      <a:pt x="24126" y="26935"/>
                      <a:pt x="35363" y="33545"/>
                      <a:pt x="47757" y="37511"/>
                    </a:cubicBezTo>
                    <a:cubicBezTo>
                      <a:pt x="48418" y="37677"/>
                      <a:pt x="49079" y="37842"/>
                      <a:pt x="49740" y="38172"/>
                    </a:cubicBezTo>
                    <a:cubicBezTo>
                      <a:pt x="50401" y="38337"/>
                      <a:pt x="51062" y="38503"/>
                      <a:pt x="51723" y="38668"/>
                    </a:cubicBezTo>
                    <a:cubicBezTo>
                      <a:pt x="53706" y="39164"/>
                      <a:pt x="55689" y="39660"/>
                      <a:pt x="57837" y="39990"/>
                    </a:cubicBezTo>
                    <a:cubicBezTo>
                      <a:pt x="58498" y="40155"/>
                      <a:pt x="59159" y="40320"/>
                      <a:pt x="59820" y="40320"/>
                    </a:cubicBezTo>
                    <a:cubicBezTo>
                      <a:pt x="61142" y="40486"/>
                      <a:pt x="62629" y="40816"/>
                      <a:pt x="63951" y="40981"/>
                    </a:cubicBezTo>
                    <a:cubicBezTo>
                      <a:pt x="64942" y="41147"/>
                      <a:pt x="66099" y="41147"/>
                      <a:pt x="67091" y="41312"/>
                    </a:cubicBezTo>
                    <a:cubicBezTo>
                      <a:pt x="68082" y="41477"/>
                      <a:pt x="69239" y="41477"/>
                      <a:pt x="70230" y="41477"/>
                    </a:cubicBezTo>
                    <a:cubicBezTo>
                      <a:pt x="71718" y="41477"/>
                      <a:pt x="73040" y="41642"/>
                      <a:pt x="74527" y="41642"/>
                    </a:cubicBezTo>
                    <a:lnTo>
                      <a:pt x="498223" y="41642"/>
                    </a:lnTo>
                    <a:cubicBezTo>
                      <a:pt x="499710" y="41642"/>
                      <a:pt x="501197" y="41642"/>
                      <a:pt x="502685" y="41477"/>
                    </a:cubicBezTo>
                    <a:cubicBezTo>
                      <a:pt x="503180" y="41477"/>
                      <a:pt x="503676" y="41477"/>
                      <a:pt x="504172" y="41477"/>
                    </a:cubicBezTo>
                    <a:cubicBezTo>
                      <a:pt x="504502" y="41477"/>
                      <a:pt x="504668" y="41477"/>
                      <a:pt x="504998" y="41477"/>
                    </a:cubicBezTo>
                    <a:cubicBezTo>
                      <a:pt x="505659" y="41477"/>
                      <a:pt x="506485" y="41312"/>
                      <a:pt x="507146" y="41312"/>
                    </a:cubicBezTo>
                    <a:cubicBezTo>
                      <a:pt x="507972" y="41312"/>
                      <a:pt x="508633" y="41147"/>
                      <a:pt x="509460" y="40981"/>
                    </a:cubicBezTo>
                    <a:cubicBezTo>
                      <a:pt x="510121" y="40816"/>
                      <a:pt x="510782" y="40816"/>
                      <a:pt x="511608" y="40651"/>
                    </a:cubicBezTo>
                    <a:cubicBezTo>
                      <a:pt x="512269" y="40486"/>
                      <a:pt x="512930" y="40486"/>
                      <a:pt x="513756" y="40320"/>
                    </a:cubicBezTo>
                    <a:cubicBezTo>
                      <a:pt x="513921" y="40320"/>
                      <a:pt x="513921" y="40320"/>
                      <a:pt x="514087" y="40320"/>
                    </a:cubicBezTo>
                    <a:cubicBezTo>
                      <a:pt x="515409" y="40155"/>
                      <a:pt x="516896" y="39825"/>
                      <a:pt x="518218" y="39494"/>
                    </a:cubicBezTo>
                    <a:cubicBezTo>
                      <a:pt x="520366" y="38998"/>
                      <a:pt x="522514" y="38503"/>
                      <a:pt x="524497" y="37842"/>
                    </a:cubicBezTo>
                    <a:cubicBezTo>
                      <a:pt x="527472" y="36850"/>
                      <a:pt x="530446" y="35859"/>
                      <a:pt x="533255" y="34537"/>
                    </a:cubicBezTo>
                    <a:cubicBezTo>
                      <a:pt x="538213" y="32389"/>
                      <a:pt x="543005" y="29745"/>
                      <a:pt x="547467" y="26770"/>
                    </a:cubicBezTo>
                    <a:cubicBezTo>
                      <a:pt x="551102" y="24291"/>
                      <a:pt x="554738" y="21482"/>
                      <a:pt x="557877" y="18508"/>
                    </a:cubicBezTo>
                    <a:cubicBezTo>
                      <a:pt x="558373" y="18012"/>
                      <a:pt x="558869" y="17516"/>
                      <a:pt x="559365" y="17021"/>
                    </a:cubicBezTo>
                    <a:cubicBezTo>
                      <a:pt x="559860" y="16525"/>
                      <a:pt x="560356" y="16029"/>
                      <a:pt x="560852" y="15533"/>
                    </a:cubicBezTo>
                    <a:cubicBezTo>
                      <a:pt x="561348" y="15038"/>
                      <a:pt x="561843" y="14542"/>
                      <a:pt x="562339" y="14046"/>
                    </a:cubicBezTo>
                    <a:cubicBezTo>
                      <a:pt x="562835" y="13550"/>
                      <a:pt x="563165" y="13055"/>
                      <a:pt x="563661" y="12559"/>
                    </a:cubicBezTo>
                    <a:cubicBezTo>
                      <a:pt x="563826" y="12394"/>
                      <a:pt x="563826" y="12228"/>
                      <a:pt x="563992" y="12228"/>
                    </a:cubicBezTo>
                    <a:cubicBezTo>
                      <a:pt x="564322" y="11733"/>
                      <a:pt x="564818" y="11237"/>
                      <a:pt x="565148" y="10906"/>
                    </a:cubicBezTo>
                    <a:cubicBezTo>
                      <a:pt x="566140" y="9750"/>
                      <a:pt x="567131" y="8593"/>
                      <a:pt x="567958" y="7436"/>
                    </a:cubicBezTo>
                    <a:cubicBezTo>
                      <a:pt x="568288" y="6940"/>
                      <a:pt x="568618" y="6445"/>
                      <a:pt x="569114" y="5949"/>
                    </a:cubicBezTo>
                    <a:cubicBezTo>
                      <a:pt x="569775" y="5123"/>
                      <a:pt x="570436" y="4131"/>
                      <a:pt x="571097" y="3305"/>
                    </a:cubicBezTo>
                    <a:cubicBezTo>
                      <a:pt x="571758" y="2479"/>
                      <a:pt x="572254" y="1487"/>
                      <a:pt x="572750" y="661"/>
                    </a:cubicBezTo>
                    <a:cubicBezTo>
                      <a:pt x="572750" y="826"/>
                      <a:pt x="572584" y="826"/>
                      <a:pt x="572584" y="826"/>
                    </a:cubicBezTo>
                    <a:cubicBezTo>
                      <a:pt x="569445" y="4957"/>
                      <a:pt x="565975" y="8593"/>
                      <a:pt x="562009" y="11898"/>
                    </a:cubicBezTo>
                    <a:cubicBezTo>
                      <a:pt x="561348" y="12394"/>
                      <a:pt x="560852" y="12889"/>
                      <a:pt x="560191" y="13385"/>
                    </a:cubicBezTo>
                    <a:cubicBezTo>
                      <a:pt x="548624" y="24291"/>
                      <a:pt x="533586" y="31397"/>
                      <a:pt x="517061" y="32554"/>
                    </a:cubicBezTo>
                    <a:cubicBezTo>
                      <a:pt x="515409" y="32719"/>
                      <a:pt x="513756" y="32719"/>
                      <a:pt x="512104" y="32719"/>
                    </a:cubicBezTo>
                    <a:lnTo>
                      <a:pt x="60811" y="32719"/>
                    </a:lnTo>
                    <a:cubicBezTo>
                      <a:pt x="58994" y="32719"/>
                      <a:pt x="57341" y="32719"/>
                      <a:pt x="55689" y="32554"/>
                    </a:cubicBezTo>
                    <a:cubicBezTo>
                      <a:pt x="39164" y="31397"/>
                      <a:pt x="24291" y="24291"/>
                      <a:pt x="12724" y="13385"/>
                    </a:cubicBezTo>
                    <a:cubicBezTo>
                      <a:pt x="7932" y="9254"/>
                      <a:pt x="3635" y="4957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504D4D"/>
                  </a:gs>
                  <a:gs pos="49000">
                    <a:srgbClr val="504D4D"/>
                  </a:gs>
                  <a:gs pos="56730">
                    <a:srgbClr val="545151"/>
                  </a:gs>
                  <a:gs pos="65110">
                    <a:srgbClr val="615E5E"/>
                  </a:gs>
                  <a:gs pos="73790">
                    <a:srgbClr val="767474"/>
                  </a:gs>
                  <a:gs pos="82680">
                    <a:srgbClr val="949292"/>
                  </a:gs>
                  <a:gs pos="91630">
                    <a:srgbClr val="BAB9B9"/>
                  </a:gs>
                  <a:gs pos="100000">
                    <a:srgbClr val="E4E4E4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E5E5E"/>
                  </a:buClr>
                  <a:buSzPts val="1200"/>
                  <a:buFont typeface="Red Hat Display"/>
                  <a:buNone/>
                </a:pPr>
                <a:endParaRPr sz="1200" b="0" i="0" u="none" strike="noStrike" cap="none">
                  <a:solidFill>
                    <a:srgbClr val="5E5E5E"/>
                  </a:solidFill>
                  <a:latin typeface="Red Hat Display"/>
                  <a:ea typeface="Red Hat Display"/>
                  <a:cs typeface="Red Hat Display"/>
                  <a:sym typeface="Red Hat Display"/>
                </a:endParaRPr>
              </a:p>
            </p:txBody>
          </p:sp>
          <p:sp>
            <p:nvSpPr>
              <p:cNvPr id="491" name="Google Shape;491;p92"/>
              <p:cNvSpPr/>
              <p:nvPr/>
            </p:nvSpPr>
            <p:spPr>
              <a:xfrm>
                <a:off x="16855" y="3996461"/>
                <a:ext cx="572749" cy="37841"/>
              </a:xfrm>
              <a:custGeom>
                <a:avLst/>
                <a:gdLst/>
                <a:ahLst/>
                <a:cxnLst/>
                <a:rect l="l" t="t" r="r" b="b"/>
                <a:pathLst>
                  <a:path w="572749" h="37841" extrusionOk="0">
                    <a:moveTo>
                      <a:pt x="0" y="0"/>
                    </a:moveTo>
                    <a:cubicBezTo>
                      <a:pt x="496" y="826"/>
                      <a:pt x="991" y="1652"/>
                      <a:pt x="1487" y="2479"/>
                    </a:cubicBezTo>
                    <a:cubicBezTo>
                      <a:pt x="1487" y="2644"/>
                      <a:pt x="1652" y="2644"/>
                      <a:pt x="1652" y="2809"/>
                    </a:cubicBezTo>
                    <a:cubicBezTo>
                      <a:pt x="2148" y="3470"/>
                      <a:pt x="2479" y="4131"/>
                      <a:pt x="2974" y="4792"/>
                    </a:cubicBezTo>
                    <a:cubicBezTo>
                      <a:pt x="3470" y="5453"/>
                      <a:pt x="3966" y="6279"/>
                      <a:pt x="4462" y="6940"/>
                    </a:cubicBezTo>
                    <a:cubicBezTo>
                      <a:pt x="4957" y="7601"/>
                      <a:pt x="5453" y="8262"/>
                      <a:pt x="6114" y="8923"/>
                    </a:cubicBezTo>
                    <a:cubicBezTo>
                      <a:pt x="6610" y="9419"/>
                      <a:pt x="6940" y="10080"/>
                      <a:pt x="7436" y="10576"/>
                    </a:cubicBezTo>
                    <a:cubicBezTo>
                      <a:pt x="7767" y="11072"/>
                      <a:pt x="8262" y="11567"/>
                      <a:pt x="8593" y="11898"/>
                    </a:cubicBezTo>
                    <a:cubicBezTo>
                      <a:pt x="8593" y="11898"/>
                      <a:pt x="8758" y="12063"/>
                      <a:pt x="8758" y="12063"/>
                    </a:cubicBezTo>
                    <a:cubicBezTo>
                      <a:pt x="9419" y="12724"/>
                      <a:pt x="10080" y="13550"/>
                      <a:pt x="10741" y="14211"/>
                    </a:cubicBezTo>
                    <a:cubicBezTo>
                      <a:pt x="11402" y="14872"/>
                      <a:pt x="12063" y="15533"/>
                      <a:pt x="12724" y="16194"/>
                    </a:cubicBezTo>
                    <a:cubicBezTo>
                      <a:pt x="12724" y="16194"/>
                      <a:pt x="12889" y="16359"/>
                      <a:pt x="12889" y="16359"/>
                    </a:cubicBezTo>
                    <a:cubicBezTo>
                      <a:pt x="13550" y="17021"/>
                      <a:pt x="14211" y="17681"/>
                      <a:pt x="14872" y="18342"/>
                    </a:cubicBezTo>
                    <a:cubicBezTo>
                      <a:pt x="30240" y="30571"/>
                      <a:pt x="49574" y="37842"/>
                      <a:pt x="70726" y="37842"/>
                    </a:cubicBezTo>
                    <a:lnTo>
                      <a:pt x="502024" y="37842"/>
                    </a:lnTo>
                    <a:cubicBezTo>
                      <a:pt x="509129" y="37842"/>
                      <a:pt x="516070" y="37015"/>
                      <a:pt x="522680" y="35528"/>
                    </a:cubicBezTo>
                    <a:cubicBezTo>
                      <a:pt x="535569" y="32554"/>
                      <a:pt x="547302" y="26770"/>
                      <a:pt x="557382" y="18838"/>
                    </a:cubicBezTo>
                    <a:cubicBezTo>
                      <a:pt x="557382" y="18838"/>
                      <a:pt x="557547" y="18673"/>
                      <a:pt x="557547" y="18673"/>
                    </a:cubicBezTo>
                    <a:cubicBezTo>
                      <a:pt x="557712" y="18508"/>
                      <a:pt x="557712" y="18508"/>
                      <a:pt x="557877" y="18342"/>
                    </a:cubicBezTo>
                    <a:cubicBezTo>
                      <a:pt x="558373" y="17847"/>
                      <a:pt x="558869" y="17351"/>
                      <a:pt x="559365" y="16855"/>
                    </a:cubicBezTo>
                    <a:cubicBezTo>
                      <a:pt x="559860" y="16359"/>
                      <a:pt x="560356" y="15864"/>
                      <a:pt x="560852" y="15368"/>
                    </a:cubicBezTo>
                    <a:cubicBezTo>
                      <a:pt x="561348" y="14872"/>
                      <a:pt x="561843" y="14376"/>
                      <a:pt x="562339" y="13881"/>
                    </a:cubicBezTo>
                    <a:cubicBezTo>
                      <a:pt x="562835" y="13385"/>
                      <a:pt x="563165" y="12889"/>
                      <a:pt x="563661" y="12394"/>
                    </a:cubicBezTo>
                    <a:cubicBezTo>
                      <a:pt x="563826" y="12228"/>
                      <a:pt x="563826" y="12063"/>
                      <a:pt x="563992" y="12063"/>
                    </a:cubicBezTo>
                    <a:cubicBezTo>
                      <a:pt x="564322" y="11567"/>
                      <a:pt x="564818" y="11072"/>
                      <a:pt x="565148" y="10741"/>
                    </a:cubicBezTo>
                    <a:cubicBezTo>
                      <a:pt x="566140" y="9584"/>
                      <a:pt x="567131" y="8428"/>
                      <a:pt x="567958" y="7271"/>
                    </a:cubicBezTo>
                    <a:cubicBezTo>
                      <a:pt x="568288" y="6775"/>
                      <a:pt x="568618" y="6279"/>
                      <a:pt x="569114" y="5784"/>
                    </a:cubicBezTo>
                    <a:cubicBezTo>
                      <a:pt x="569775" y="4957"/>
                      <a:pt x="570436" y="3966"/>
                      <a:pt x="571097" y="3140"/>
                    </a:cubicBezTo>
                    <a:cubicBezTo>
                      <a:pt x="571758" y="2313"/>
                      <a:pt x="572254" y="1322"/>
                      <a:pt x="572750" y="496"/>
                    </a:cubicBezTo>
                    <a:cubicBezTo>
                      <a:pt x="572750" y="661"/>
                      <a:pt x="572584" y="661"/>
                      <a:pt x="572584" y="661"/>
                    </a:cubicBezTo>
                    <a:cubicBezTo>
                      <a:pt x="569445" y="4792"/>
                      <a:pt x="565975" y="8428"/>
                      <a:pt x="562009" y="11733"/>
                    </a:cubicBezTo>
                    <a:cubicBezTo>
                      <a:pt x="561348" y="12228"/>
                      <a:pt x="560852" y="12724"/>
                      <a:pt x="560191" y="13220"/>
                    </a:cubicBezTo>
                    <a:cubicBezTo>
                      <a:pt x="552259" y="19499"/>
                      <a:pt x="543170" y="24126"/>
                      <a:pt x="533255" y="26605"/>
                    </a:cubicBezTo>
                    <a:cubicBezTo>
                      <a:pt x="527802" y="27927"/>
                      <a:pt x="522019" y="28753"/>
                      <a:pt x="516070" y="28753"/>
                    </a:cubicBezTo>
                    <a:lnTo>
                      <a:pt x="56680" y="28753"/>
                    </a:lnTo>
                    <a:cubicBezTo>
                      <a:pt x="50566" y="28753"/>
                      <a:pt x="44782" y="27927"/>
                      <a:pt x="39164" y="26605"/>
                    </a:cubicBezTo>
                    <a:cubicBezTo>
                      <a:pt x="29249" y="24126"/>
                      <a:pt x="20326" y="19499"/>
                      <a:pt x="12559" y="13385"/>
                    </a:cubicBezTo>
                    <a:cubicBezTo>
                      <a:pt x="7932" y="9254"/>
                      <a:pt x="3635" y="4957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504D4D"/>
                  </a:gs>
                  <a:gs pos="49000">
                    <a:srgbClr val="504D4D"/>
                  </a:gs>
                  <a:gs pos="56730">
                    <a:srgbClr val="545151"/>
                  </a:gs>
                  <a:gs pos="65110">
                    <a:srgbClr val="615E5E"/>
                  </a:gs>
                  <a:gs pos="73790">
                    <a:srgbClr val="767474"/>
                  </a:gs>
                  <a:gs pos="82680">
                    <a:srgbClr val="949292"/>
                  </a:gs>
                  <a:gs pos="91630">
                    <a:srgbClr val="BAB9B9"/>
                  </a:gs>
                  <a:gs pos="100000">
                    <a:srgbClr val="E4E4E4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E5E5E"/>
                  </a:buClr>
                  <a:buSzPts val="1200"/>
                  <a:buFont typeface="Red Hat Display"/>
                  <a:buNone/>
                </a:pPr>
                <a:endParaRPr sz="1200" b="0" i="0" u="none" strike="noStrike" cap="none">
                  <a:solidFill>
                    <a:srgbClr val="5E5E5E"/>
                  </a:solidFill>
                  <a:latin typeface="Red Hat Display"/>
                  <a:ea typeface="Red Hat Display"/>
                  <a:cs typeface="Red Hat Display"/>
                  <a:sym typeface="Red Hat Display"/>
                </a:endParaRPr>
              </a:p>
            </p:txBody>
          </p:sp>
        </p:grpSp>
        <p:grpSp>
          <p:nvGrpSpPr>
            <p:cNvPr id="492" name="Google Shape;492;p92"/>
            <p:cNvGrpSpPr/>
            <p:nvPr/>
          </p:nvGrpSpPr>
          <p:grpSpPr>
            <a:xfrm>
              <a:off x="6913118" y="1025967"/>
              <a:ext cx="2401188" cy="173934"/>
              <a:chOff x="16855" y="2819235"/>
              <a:chExt cx="572584" cy="41476"/>
            </a:xfrm>
          </p:grpSpPr>
          <p:sp>
            <p:nvSpPr>
              <p:cNvPr id="493" name="Google Shape;493;p92"/>
              <p:cNvSpPr/>
              <p:nvPr/>
            </p:nvSpPr>
            <p:spPr>
              <a:xfrm>
                <a:off x="16855" y="2819235"/>
                <a:ext cx="559695" cy="41385"/>
              </a:xfrm>
              <a:custGeom>
                <a:avLst/>
                <a:gdLst/>
                <a:ahLst/>
                <a:cxnLst/>
                <a:rect l="l" t="t" r="r" b="b"/>
                <a:pathLst>
                  <a:path w="559695" h="41385" extrusionOk="0">
                    <a:moveTo>
                      <a:pt x="0" y="41312"/>
                    </a:moveTo>
                    <a:cubicBezTo>
                      <a:pt x="496" y="40486"/>
                      <a:pt x="991" y="39660"/>
                      <a:pt x="1487" y="38999"/>
                    </a:cubicBezTo>
                    <a:cubicBezTo>
                      <a:pt x="1487" y="38833"/>
                      <a:pt x="1652" y="38833"/>
                      <a:pt x="1652" y="38668"/>
                    </a:cubicBezTo>
                    <a:cubicBezTo>
                      <a:pt x="2148" y="38007"/>
                      <a:pt x="2479" y="37346"/>
                      <a:pt x="2974" y="36685"/>
                    </a:cubicBezTo>
                    <a:cubicBezTo>
                      <a:pt x="3470" y="36024"/>
                      <a:pt x="3966" y="35198"/>
                      <a:pt x="4462" y="34537"/>
                    </a:cubicBezTo>
                    <a:cubicBezTo>
                      <a:pt x="4957" y="33876"/>
                      <a:pt x="5453" y="33215"/>
                      <a:pt x="6114" y="32554"/>
                    </a:cubicBezTo>
                    <a:cubicBezTo>
                      <a:pt x="6610" y="32058"/>
                      <a:pt x="6940" y="31397"/>
                      <a:pt x="7436" y="30901"/>
                    </a:cubicBezTo>
                    <a:cubicBezTo>
                      <a:pt x="7767" y="30406"/>
                      <a:pt x="8262" y="29910"/>
                      <a:pt x="8593" y="29579"/>
                    </a:cubicBezTo>
                    <a:cubicBezTo>
                      <a:pt x="9419" y="28753"/>
                      <a:pt x="10080" y="27927"/>
                      <a:pt x="10741" y="27266"/>
                    </a:cubicBezTo>
                    <a:cubicBezTo>
                      <a:pt x="11402" y="26605"/>
                      <a:pt x="12063" y="25944"/>
                      <a:pt x="12724" y="25283"/>
                    </a:cubicBezTo>
                    <a:cubicBezTo>
                      <a:pt x="12724" y="25283"/>
                      <a:pt x="12889" y="25118"/>
                      <a:pt x="12889" y="25118"/>
                    </a:cubicBezTo>
                    <a:cubicBezTo>
                      <a:pt x="13550" y="24457"/>
                      <a:pt x="14211" y="23796"/>
                      <a:pt x="14872" y="23135"/>
                    </a:cubicBezTo>
                    <a:cubicBezTo>
                      <a:pt x="17847" y="20326"/>
                      <a:pt x="21152" y="17682"/>
                      <a:pt x="24622" y="15368"/>
                    </a:cubicBezTo>
                    <a:cubicBezTo>
                      <a:pt x="25944" y="14377"/>
                      <a:pt x="27431" y="13550"/>
                      <a:pt x="28918" y="12724"/>
                    </a:cubicBezTo>
                    <a:cubicBezTo>
                      <a:pt x="29579" y="12228"/>
                      <a:pt x="30406" y="11898"/>
                      <a:pt x="31067" y="11402"/>
                    </a:cubicBezTo>
                    <a:cubicBezTo>
                      <a:pt x="32223" y="10741"/>
                      <a:pt x="33380" y="10080"/>
                      <a:pt x="34537" y="9419"/>
                    </a:cubicBezTo>
                    <a:cubicBezTo>
                      <a:pt x="35198" y="9089"/>
                      <a:pt x="35694" y="8758"/>
                      <a:pt x="36355" y="8593"/>
                    </a:cubicBezTo>
                    <a:cubicBezTo>
                      <a:pt x="37016" y="8262"/>
                      <a:pt x="37511" y="8097"/>
                      <a:pt x="38172" y="7767"/>
                    </a:cubicBezTo>
                    <a:cubicBezTo>
                      <a:pt x="38668" y="7601"/>
                      <a:pt x="38999" y="7436"/>
                      <a:pt x="39494" y="7106"/>
                    </a:cubicBezTo>
                    <a:cubicBezTo>
                      <a:pt x="41808" y="6114"/>
                      <a:pt x="44286" y="5123"/>
                      <a:pt x="46600" y="4296"/>
                    </a:cubicBezTo>
                    <a:cubicBezTo>
                      <a:pt x="46600" y="4296"/>
                      <a:pt x="46765" y="4296"/>
                      <a:pt x="46765" y="4296"/>
                    </a:cubicBezTo>
                    <a:cubicBezTo>
                      <a:pt x="48418" y="3801"/>
                      <a:pt x="50070" y="3305"/>
                      <a:pt x="51888" y="2809"/>
                    </a:cubicBezTo>
                    <a:cubicBezTo>
                      <a:pt x="54367" y="2148"/>
                      <a:pt x="57011" y="1652"/>
                      <a:pt x="59655" y="1157"/>
                    </a:cubicBezTo>
                    <a:cubicBezTo>
                      <a:pt x="60977" y="991"/>
                      <a:pt x="62464" y="661"/>
                      <a:pt x="63786" y="496"/>
                    </a:cubicBezTo>
                    <a:cubicBezTo>
                      <a:pt x="64447" y="330"/>
                      <a:pt x="65108" y="330"/>
                      <a:pt x="65934" y="330"/>
                    </a:cubicBezTo>
                    <a:cubicBezTo>
                      <a:pt x="66595" y="330"/>
                      <a:pt x="67421" y="165"/>
                      <a:pt x="68082" y="165"/>
                    </a:cubicBezTo>
                    <a:cubicBezTo>
                      <a:pt x="69735" y="165"/>
                      <a:pt x="71057" y="0"/>
                      <a:pt x="72379" y="0"/>
                    </a:cubicBezTo>
                    <a:cubicBezTo>
                      <a:pt x="73040" y="0"/>
                      <a:pt x="73866" y="0"/>
                      <a:pt x="74692" y="0"/>
                    </a:cubicBezTo>
                    <a:lnTo>
                      <a:pt x="498553" y="0"/>
                    </a:lnTo>
                    <a:cubicBezTo>
                      <a:pt x="500041" y="0"/>
                      <a:pt x="501363" y="0"/>
                      <a:pt x="502850" y="165"/>
                    </a:cubicBezTo>
                    <a:cubicBezTo>
                      <a:pt x="504668" y="330"/>
                      <a:pt x="506320" y="330"/>
                      <a:pt x="508138" y="496"/>
                    </a:cubicBezTo>
                    <a:cubicBezTo>
                      <a:pt x="517226" y="1487"/>
                      <a:pt x="525985" y="3801"/>
                      <a:pt x="534082" y="7436"/>
                    </a:cubicBezTo>
                    <a:cubicBezTo>
                      <a:pt x="543005" y="11402"/>
                      <a:pt x="551102" y="16690"/>
                      <a:pt x="558208" y="23300"/>
                    </a:cubicBezTo>
                    <a:cubicBezTo>
                      <a:pt x="558704" y="23796"/>
                      <a:pt x="559199" y="24126"/>
                      <a:pt x="559695" y="24622"/>
                    </a:cubicBezTo>
                    <a:cubicBezTo>
                      <a:pt x="559695" y="24622"/>
                      <a:pt x="559530" y="24787"/>
                      <a:pt x="559530" y="24787"/>
                    </a:cubicBezTo>
                    <a:cubicBezTo>
                      <a:pt x="559034" y="25283"/>
                      <a:pt x="558704" y="25944"/>
                      <a:pt x="558538" y="26605"/>
                    </a:cubicBezTo>
                    <a:cubicBezTo>
                      <a:pt x="547302" y="16855"/>
                      <a:pt x="533255" y="10576"/>
                      <a:pt x="517557" y="9419"/>
                    </a:cubicBezTo>
                    <a:cubicBezTo>
                      <a:pt x="515904" y="9254"/>
                      <a:pt x="514252" y="9254"/>
                      <a:pt x="512599" y="9254"/>
                    </a:cubicBezTo>
                    <a:lnTo>
                      <a:pt x="60811" y="9254"/>
                    </a:lnTo>
                    <a:cubicBezTo>
                      <a:pt x="59159" y="9254"/>
                      <a:pt x="57341" y="9254"/>
                      <a:pt x="55689" y="9419"/>
                    </a:cubicBezTo>
                    <a:cubicBezTo>
                      <a:pt x="39164" y="10576"/>
                      <a:pt x="24126" y="17682"/>
                      <a:pt x="12724" y="28588"/>
                    </a:cubicBezTo>
                    <a:cubicBezTo>
                      <a:pt x="12228" y="29084"/>
                      <a:pt x="11733" y="29414"/>
                      <a:pt x="11237" y="29910"/>
                    </a:cubicBezTo>
                    <a:cubicBezTo>
                      <a:pt x="10741" y="30406"/>
                      <a:pt x="10245" y="30736"/>
                      <a:pt x="9750" y="31232"/>
                    </a:cubicBezTo>
                    <a:cubicBezTo>
                      <a:pt x="9254" y="31562"/>
                      <a:pt x="8923" y="32058"/>
                      <a:pt x="8428" y="32389"/>
                    </a:cubicBezTo>
                    <a:cubicBezTo>
                      <a:pt x="7932" y="32884"/>
                      <a:pt x="7271" y="33380"/>
                      <a:pt x="6775" y="33876"/>
                    </a:cubicBezTo>
                    <a:cubicBezTo>
                      <a:pt x="5784" y="34867"/>
                      <a:pt x="4792" y="35859"/>
                      <a:pt x="3801" y="36850"/>
                    </a:cubicBezTo>
                    <a:cubicBezTo>
                      <a:pt x="3470" y="37181"/>
                      <a:pt x="3140" y="37677"/>
                      <a:pt x="2809" y="38007"/>
                    </a:cubicBezTo>
                    <a:cubicBezTo>
                      <a:pt x="1818" y="38999"/>
                      <a:pt x="826" y="40155"/>
                      <a:pt x="0" y="41312"/>
                    </a:cubicBezTo>
                    <a:cubicBezTo>
                      <a:pt x="0" y="41477"/>
                      <a:pt x="0" y="41312"/>
                      <a:pt x="0" y="413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0000"/>
                  </a:gs>
                  <a:gs pos="46980">
                    <a:srgbClr val="000000"/>
                  </a:gs>
                  <a:gs pos="60910">
                    <a:srgbClr val="030303"/>
                  </a:gs>
                  <a:gs pos="72090">
                    <a:srgbClr val="0D0C0D"/>
                  </a:gs>
                  <a:gs pos="82320">
                    <a:srgbClr val="1E1C1D"/>
                  </a:gs>
                  <a:gs pos="91920">
                    <a:srgbClr val="363234"/>
                  </a:gs>
                  <a:gs pos="100000">
                    <a:srgbClr val="504A4E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E5E5E"/>
                  </a:buClr>
                  <a:buSzPts val="1200"/>
                  <a:buFont typeface="Red Hat Display"/>
                  <a:buNone/>
                </a:pPr>
                <a:endParaRPr sz="1200" b="0" i="0" u="none" strike="noStrike" cap="none">
                  <a:solidFill>
                    <a:srgbClr val="5E5E5E"/>
                  </a:solidFill>
                  <a:latin typeface="Red Hat Display"/>
                  <a:ea typeface="Red Hat Display"/>
                  <a:cs typeface="Red Hat Display"/>
                  <a:sym typeface="Red Hat Display"/>
                </a:endParaRPr>
              </a:p>
            </p:txBody>
          </p:sp>
          <p:sp>
            <p:nvSpPr>
              <p:cNvPr id="494" name="Google Shape;494;p92"/>
              <p:cNvSpPr/>
              <p:nvPr/>
            </p:nvSpPr>
            <p:spPr>
              <a:xfrm>
                <a:off x="16855" y="2822870"/>
                <a:ext cx="572584" cy="37841"/>
              </a:xfrm>
              <a:custGeom>
                <a:avLst/>
                <a:gdLst/>
                <a:ahLst/>
                <a:cxnLst/>
                <a:rect l="l" t="t" r="r" b="b"/>
                <a:pathLst>
                  <a:path w="572584" h="37841" extrusionOk="0">
                    <a:moveTo>
                      <a:pt x="0" y="37842"/>
                    </a:moveTo>
                    <a:cubicBezTo>
                      <a:pt x="991" y="36685"/>
                      <a:pt x="1818" y="35363"/>
                      <a:pt x="2809" y="34372"/>
                    </a:cubicBezTo>
                    <a:cubicBezTo>
                      <a:pt x="3140" y="34041"/>
                      <a:pt x="3470" y="33545"/>
                      <a:pt x="3801" y="33215"/>
                    </a:cubicBezTo>
                    <a:cubicBezTo>
                      <a:pt x="4792" y="32223"/>
                      <a:pt x="5618" y="31232"/>
                      <a:pt x="6610" y="30240"/>
                    </a:cubicBezTo>
                    <a:cubicBezTo>
                      <a:pt x="7106" y="29745"/>
                      <a:pt x="7767" y="29084"/>
                      <a:pt x="8262" y="28588"/>
                    </a:cubicBezTo>
                    <a:cubicBezTo>
                      <a:pt x="8758" y="28257"/>
                      <a:pt x="9089" y="27762"/>
                      <a:pt x="9584" y="27431"/>
                    </a:cubicBezTo>
                    <a:cubicBezTo>
                      <a:pt x="10080" y="26935"/>
                      <a:pt x="10576" y="26605"/>
                      <a:pt x="11072" y="26109"/>
                    </a:cubicBezTo>
                    <a:cubicBezTo>
                      <a:pt x="11567" y="25613"/>
                      <a:pt x="12063" y="25283"/>
                      <a:pt x="12559" y="24787"/>
                    </a:cubicBezTo>
                    <a:cubicBezTo>
                      <a:pt x="20326" y="18673"/>
                      <a:pt x="29249" y="14046"/>
                      <a:pt x="39164" y="11567"/>
                    </a:cubicBezTo>
                    <a:cubicBezTo>
                      <a:pt x="44782" y="10080"/>
                      <a:pt x="50731" y="9419"/>
                      <a:pt x="56680" y="9419"/>
                    </a:cubicBezTo>
                    <a:lnTo>
                      <a:pt x="516070" y="9419"/>
                    </a:lnTo>
                    <a:cubicBezTo>
                      <a:pt x="522019" y="9419"/>
                      <a:pt x="527802" y="10080"/>
                      <a:pt x="533255" y="11567"/>
                    </a:cubicBezTo>
                    <a:cubicBezTo>
                      <a:pt x="543170" y="14046"/>
                      <a:pt x="552259" y="18673"/>
                      <a:pt x="560026" y="24787"/>
                    </a:cubicBezTo>
                    <a:cubicBezTo>
                      <a:pt x="560687" y="25283"/>
                      <a:pt x="561348" y="25779"/>
                      <a:pt x="561843" y="26274"/>
                    </a:cubicBezTo>
                    <a:cubicBezTo>
                      <a:pt x="562339" y="26605"/>
                      <a:pt x="562835" y="27101"/>
                      <a:pt x="563165" y="27431"/>
                    </a:cubicBezTo>
                    <a:cubicBezTo>
                      <a:pt x="563496" y="27762"/>
                      <a:pt x="563826" y="28092"/>
                      <a:pt x="564157" y="28257"/>
                    </a:cubicBezTo>
                    <a:cubicBezTo>
                      <a:pt x="564653" y="28588"/>
                      <a:pt x="564983" y="29084"/>
                      <a:pt x="565479" y="29414"/>
                    </a:cubicBezTo>
                    <a:cubicBezTo>
                      <a:pt x="566140" y="29910"/>
                      <a:pt x="566636" y="30571"/>
                      <a:pt x="567131" y="31067"/>
                    </a:cubicBezTo>
                    <a:cubicBezTo>
                      <a:pt x="567297" y="31232"/>
                      <a:pt x="567462" y="31397"/>
                      <a:pt x="567462" y="31397"/>
                    </a:cubicBezTo>
                    <a:cubicBezTo>
                      <a:pt x="567958" y="31893"/>
                      <a:pt x="568288" y="32223"/>
                      <a:pt x="568618" y="32719"/>
                    </a:cubicBezTo>
                    <a:cubicBezTo>
                      <a:pt x="568784" y="32884"/>
                      <a:pt x="568949" y="33215"/>
                      <a:pt x="569114" y="33380"/>
                    </a:cubicBezTo>
                    <a:cubicBezTo>
                      <a:pt x="569445" y="33711"/>
                      <a:pt x="569775" y="34206"/>
                      <a:pt x="570271" y="34702"/>
                    </a:cubicBezTo>
                    <a:cubicBezTo>
                      <a:pt x="570436" y="34867"/>
                      <a:pt x="570601" y="35033"/>
                      <a:pt x="570767" y="35198"/>
                    </a:cubicBezTo>
                    <a:cubicBezTo>
                      <a:pt x="571262" y="35694"/>
                      <a:pt x="571758" y="36355"/>
                      <a:pt x="572089" y="36850"/>
                    </a:cubicBezTo>
                    <a:cubicBezTo>
                      <a:pt x="572254" y="37016"/>
                      <a:pt x="572419" y="37181"/>
                      <a:pt x="572584" y="37346"/>
                    </a:cubicBezTo>
                    <a:cubicBezTo>
                      <a:pt x="572089" y="36520"/>
                      <a:pt x="571428" y="35528"/>
                      <a:pt x="570932" y="34702"/>
                    </a:cubicBezTo>
                    <a:cubicBezTo>
                      <a:pt x="570271" y="33876"/>
                      <a:pt x="569610" y="32884"/>
                      <a:pt x="568949" y="32058"/>
                    </a:cubicBezTo>
                    <a:cubicBezTo>
                      <a:pt x="568618" y="31562"/>
                      <a:pt x="568288" y="31067"/>
                      <a:pt x="567792" y="30571"/>
                    </a:cubicBezTo>
                    <a:cubicBezTo>
                      <a:pt x="566801" y="29414"/>
                      <a:pt x="565975" y="28092"/>
                      <a:pt x="564983" y="27101"/>
                    </a:cubicBezTo>
                    <a:cubicBezTo>
                      <a:pt x="564653" y="26605"/>
                      <a:pt x="564157" y="26109"/>
                      <a:pt x="563826" y="25779"/>
                    </a:cubicBezTo>
                    <a:cubicBezTo>
                      <a:pt x="563661" y="25613"/>
                      <a:pt x="563661" y="25613"/>
                      <a:pt x="563496" y="25448"/>
                    </a:cubicBezTo>
                    <a:cubicBezTo>
                      <a:pt x="563000" y="24952"/>
                      <a:pt x="562670" y="24457"/>
                      <a:pt x="562174" y="23961"/>
                    </a:cubicBezTo>
                    <a:cubicBezTo>
                      <a:pt x="561678" y="23465"/>
                      <a:pt x="561182" y="22969"/>
                      <a:pt x="560687" y="22474"/>
                    </a:cubicBezTo>
                    <a:cubicBezTo>
                      <a:pt x="560191" y="21978"/>
                      <a:pt x="559695" y="21482"/>
                      <a:pt x="559199" y="20986"/>
                    </a:cubicBezTo>
                    <a:cubicBezTo>
                      <a:pt x="558704" y="20491"/>
                      <a:pt x="558043" y="19995"/>
                      <a:pt x="557547" y="19499"/>
                    </a:cubicBezTo>
                    <a:cubicBezTo>
                      <a:pt x="557382" y="19334"/>
                      <a:pt x="557051" y="19169"/>
                      <a:pt x="556886" y="19004"/>
                    </a:cubicBezTo>
                    <a:cubicBezTo>
                      <a:pt x="555233" y="17682"/>
                      <a:pt x="553581" y="16525"/>
                      <a:pt x="551928" y="15368"/>
                    </a:cubicBezTo>
                    <a:cubicBezTo>
                      <a:pt x="537552" y="5618"/>
                      <a:pt x="520366" y="0"/>
                      <a:pt x="501693" y="0"/>
                    </a:cubicBezTo>
                    <a:lnTo>
                      <a:pt x="71057" y="0"/>
                    </a:lnTo>
                    <a:cubicBezTo>
                      <a:pt x="52053" y="0"/>
                      <a:pt x="34372" y="5949"/>
                      <a:pt x="19830" y="16029"/>
                    </a:cubicBezTo>
                    <a:cubicBezTo>
                      <a:pt x="18177" y="17186"/>
                      <a:pt x="16690" y="18343"/>
                      <a:pt x="15038" y="19499"/>
                    </a:cubicBezTo>
                    <a:cubicBezTo>
                      <a:pt x="14377" y="20160"/>
                      <a:pt x="13716" y="20821"/>
                      <a:pt x="13055" y="21482"/>
                    </a:cubicBezTo>
                    <a:cubicBezTo>
                      <a:pt x="13055" y="21482"/>
                      <a:pt x="12889" y="21647"/>
                      <a:pt x="12889" y="21647"/>
                    </a:cubicBezTo>
                    <a:cubicBezTo>
                      <a:pt x="12228" y="22308"/>
                      <a:pt x="11567" y="22969"/>
                      <a:pt x="10906" y="23630"/>
                    </a:cubicBezTo>
                    <a:cubicBezTo>
                      <a:pt x="10245" y="24291"/>
                      <a:pt x="9584" y="24952"/>
                      <a:pt x="8923" y="25779"/>
                    </a:cubicBezTo>
                    <a:cubicBezTo>
                      <a:pt x="8428" y="26440"/>
                      <a:pt x="7932" y="26770"/>
                      <a:pt x="7601" y="27266"/>
                    </a:cubicBezTo>
                    <a:cubicBezTo>
                      <a:pt x="7106" y="27762"/>
                      <a:pt x="6610" y="28423"/>
                      <a:pt x="6279" y="28918"/>
                    </a:cubicBezTo>
                    <a:cubicBezTo>
                      <a:pt x="5784" y="29579"/>
                      <a:pt x="5123" y="30240"/>
                      <a:pt x="4627" y="30901"/>
                    </a:cubicBezTo>
                    <a:cubicBezTo>
                      <a:pt x="4131" y="31562"/>
                      <a:pt x="3635" y="32223"/>
                      <a:pt x="3140" y="33050"/>
                    </a:cubicBezTo>
                    <a:cubicBezTo>
                      <a:pt x="2644" y="33711"/>
                      <a:pt x="2313" y="34372"/>
                      <a:pt x="1818" y="35033"/>
                    </a:cubicBezTo>
                    <a:cubicBezTo>
                      <a:pt x="1818" y="35198"/>
                      <a:pt x="1652" y="35198"/>
                      <a:pt x="1652" y="35363"/>
                    </a:cubicBezTo>
                    <a:cubicBezTo>
                      <a:pt x="991" y="36189"/>
                      <a:pt x="496" y="37016"/>
                      <a:pt x="0" y="37842"/>
                    </a:cubicBezTo>
                    <a:cubicBezTo>
                      <a:pt x="0" y="37677"/>
                      <a:pt x="0" y="37842"/>
                      <a:pt x="0" y="37842"/>
                    </a:cubicBezTo>
                    <a:close/>
                  </a:path>
                </a:pathLst>
              </a:custGeom>
              <a:gradFill>
                <a:gsLst>
                  <a:gs pos="0">
                    <a:srgbClr val="504D4D"/>
                  </a:gs>
                  <a:gs pos="49000">
                    <a:srgbClr val="504D4D"/>
                  </a:gs>
                  <a:gs pos="56730">
                    <a:srgbClr val="545151"/>
                  </a:gs>
                  <a:gs pos="65110">
                    <a:srgbClr val="615E5E"/>
                  </a:gs>
                  <a:gs pos="73790">
                    <a:srgbClr val="767474"/>
                  </a:gs>
                  <a:gs pos="82680">
                    <a:srgbClr val="949292"/>
                  </a:gs>
                  <a:gs pos="91630">
                    <a:srgbClr val="BAB9B9"/>
                  </a:gs>
                  <a:gs pos="100000">
                    <a:srgbClr val="E4E4E4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E5E5E"/>
                  </a:buClr>
                  <a:buSzPts val="1200"/>
                  <a:buFont typeface="Red Hat Display"/>
                  <a:buNone/>
                </a:pPr>
                <a:endParaRPr sz="1200" b="0" i="0" u="none" strike="noStrike" cap="none">
                  <a:solidFill>
                    <a:srgbClr val="5E5E5E"/>
                  </a:solidFill>
                  <a:latin typeface="Red Hat Display"/>
                  <a:ea typeface="Red Hat Display"/>
                  <a:cs typeface="Red Hat Display"/>
                  <a:sym typeface="Red Hat Display"/>
                </a:endParaRPr>
              </a:p>
            </p:txBody>
          </p:sp>
        </p:grpSp>
        <p:sp>
          <p:nvSpPr>
            <p:cNvPr id="495" name="Google Shape;495;p92"/>
            <p:cNvSpPr/>
            <p:nvPr/>
          </p:nvSpPr>
          <p:spPr>
            <a:xfrm>
              <a:off x="6894406" y="1056390"/>
              <a:ext cx="2440048" cy="5049141"/>
            </a:xfrm>
            <a:custGeom>
              <a:avLst/>
              <a:gdLst/>
              <a:ahLst/>
              <a:cxnLst/>
              <a:rect l="l" t="t" r="r" b="b"/>
              <a:pathLst>
                <a:path w="582003" h="1204327" extrusionOk="0">
                  <a:moveTo>
                    <a:pt x="504007" y="1204162"/>
                  </a:moveTo>
                  <a:cubicBezTo>
                    <a:pt x="546971" y="1204162"/>
                    <a:pt x="582004" y="1169129"/>
                    <a:pt x="582004" y="1126165"/>
                  </a:cubicBezTo>
                  <a:lnTo>
                    <a:pt x="582004" y="77997"/>
                  </a:lnTo>
                  <a:cubicBezTo>
                    <a:pt x="582004" y="63290"/>
                    <a:pt x="577872" y="48913"/>
                    <a:pt x="570106" y="36520"/>
                  </a:cubicBezTo>
                  <a:cubicBezTo>
                    <a:pt x="569114" y="34867"/>
                    <a:pt x="567958" y="33215"/>
                    <a:pt x="566801" y="31728"/>
                  </a:cubicBezTo>
                  <a:cubicBezTo>
                    <a:pt x="563826" y="27596"/>
                    <a:pt x="560356" y="23796"/>
                    <a:pt x="556721" y="20491"/>
                  </a:cubicBezTo>
                  <a:cubicBezTo>
                    <a:pt x="542344" y="7271"/>
                    <a:pt x="523506" y="0"/>
                    <a:pt x="504007" y="0"/>
                  </a:cubicBezTo>
                  <a:lnTo>
                    <a:pt x="77997" y="0"/>
                  </a:lnTo>
                  <a:cubicBezTo>
                    <a:pt x="58333" y="0"/>
                    <a:pt x="39660" y="7271"/>
                    <a:pt x="25283" y="20491"/>
                  </a:cubicBezTo>
                  <a:cubicBezTo>
                    <a:pt x="20160" y="25283"/>
                    <a:pt x="15533" y="30571"/>
                    <a:pt x="11898" y="36685"/>
                  </a:cubicBezTo>
                  <a:cubicBezTo>
                    <a:pt x="10741" y="38503"/>
                    <a:pt x="9750" y="40321"/>
                    <a:pt x="8758" y="42138"/>
                  </a:cubicBezTo>
                  <a:cubicBezTo>
                    <a:pt x="2974" y="53375"/>
                    <a:pt x="0" y="65438"/>
                    <a:pt x="0" y="78162"/>
                  </a:cubicBezTo>
                  <a:lnTo>
                    <a:pt x="0" y="1126330"/>
                  </a:lnTo>
                  <a:cubicBezTo>
                    <a:pt x="0" y="1169295"/>
                    <a:pt x="35033" y="1204327"/>
                    <a:pt x="77997" y="1204327"/>
                  </a:cubicBezTo>
                  <a:lnTo>
                    <a:pt x="504007" y="1204327"/>
                  </a:lnTo>
                  <a:close/>
                </a:path>
              </a:pathLst>
            </a:custGeom>
            <a:gradFill>
              <a:gsLst>
                <a:gs pos="0">
                  <a:srgbClr val="888581"/>
                </a:gs>
                <a:gs pos="15360">
                  <a:srgbClr val="807D7A"/>
                </a:gs>
                <a:gs pos="31009">
                  <a:srgbClr val="62605F"/>
                </a:gs>
                <a:gs pos="55030">
                  <a:srgbClr val="575554"/>
                </a:gs>
                <a:gs pos="75140">
                  <a:srgbClr val="474544"/>
                </a:gs>
                <a:gs pos="100000">
                  <a:srgbClr val="302E2E"/>
                </a:gs>
              </a:gsLst>
              <a:lin ang="108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1200"/>
                <a:buFont typeface="Red Hat Display"/>
                <a:buNone/>
              </a:pPr>
              <a:endParaRPr sz="1200" b="0" i="0" u="none" strike="noStrike" cap="none">
                <a:solidFill>
                  <a:srgbClr val="5E5E5E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496" name="Google Shape;496;p92"/>
            <p:cNvSpPr/>
            <p:nvPr/>
          </p:nvSpPr>
          <p:spPr>
            <a:xfrm>
              <a:off x="6915890" y="1085498"/>
              <a:ext cx="2396399" cy="4990945"/>
            </a:xfrm>
            <a:custGeom>
              <a:avLst/>
              <a:gdLst/>
              <a:ahLst/>
              <a:cxnLst/>
              <a:rect l="l" t="t" r="r" b="b"/>
              <a:pathLst>
                <a:path w="571592" h="1190446" extrusionOk="0">
                  <a:moveTo>
                    <a:pt x="497562" y="1190446"/>
                  </a:moveTo>
                  <a:cubicBezTo>
                    <a:pt x="538378" y="1190446"/>
                    <a:pt x="571593" y="1157232"/>
                    <a:pt x="571593" y="1116415"/>
                  </a:cubicBezTo>
                  <a:lnTo>
                    <a:pt x="571593" y="74031"/>
                  </a:lnTo>
                  <a:cubicBezTo>
                    <a:pt x="571593" y="33215"/>
                    <a:pt x="538378" y="0"/>
                    <a:pt x="497562" y="0"/>
                  </a:cubicBezTo>
                  <a:lnTo>
                    <a:pt x="74031" y="0"/>
                  </a:lnTo>
                  <a:cubicBezTo>
                    <a:pt x="33215" y="0"/>
                    <a:pt x="0" y="33215"/>
                    <a:pt x="0" y="74031"/>
                  </a:cubicBezTo>
                  <a:lnTo>
                    <a:pt x="0" y="1116250"/>
                  </a:lnTo>
                  <a:cubicBezTo>
                    <a:pt x="0" y="1157066"/>
                    <a:pt x="33215" y="1190281"/>
                    <a:pt x="74031" y="1190281"/>
                  </a:cubicBezTo>
                  <a:lnTo>
                    <a:pt x="497562" y="1190281"/>
                  </a:lnTo>
                  <a:close/>
                </a:path>
              </a:pathLst>
            </a:custGeom>
            <a:solidFill>
              <a:srgbClr val="6C6A6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1200"/>
                <a:buFont typeface="Red Hat Display"/>
                <a:buNone/>
              </a:pPr>
              <a:endParaRPr sz="1200" b="0" i="0" u="none" strike="noStrike" cap="none">
                <a:solidFill>
                  <a:srgbClr val="5E5E5E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497" name="Google Shape;497;p92"/>
            <p:cNvSpPr/>
            <p:nvPr/>
          </p:nvSpPr>
          <p:spPr>
            <a:xfrm>
              <a:off x="6930442" y="1100050"/>
              <a:ext cx="2367304" cy="4961153"/>
            </a:xfrm>
            <a:custGeom>
              <a:avLst/>
              <a:gdLst/>
              <a:ahLst/>
              <a:cxnLst/>
              <a:rect l="l" t="t" r="r" b="b"/>
              <a:pathLst>
                <a:path w="564652" h="1183340" extrusionOk="0">
                  <a:moveTo>
                    <a:pt x="494092" y="1183341"/>
                  </a:moveTo>
                  <a:cubicBezTo>
                    <a:pt x="532925" y="1183341"/>
                    <a:pt x="564653" y="1151613"/>
                    <a:pt x="564653" y="1112780"/>
                  </a:cubicBezTo>
                  <a:lnTo>
                    <a:pt x="564653" y="70561"/>
                  </a:lnTo>
                  <a:cubicBezTo>
                    <a:pt x="564653" y="31728"/>
                    <a:pt x="532925" y="0"/>
                    <a:pt x="494092" y="0"/>
                  </a:cubicBezTo>
                  <a:lnTo>
                    <a:pt x="70561" y="0"/>
                  </a:lnTo>
                  <a:cubicBezTo>
                    <a:pt x="31728" y="0"/>
                    <a:pt x="0" y="31728"/>
                    <a:pt x="0" y="70561"/>
                  </a:cubicBezTo>
                  <a:lnTo>
                    <a:pt x="0" y="1112780"/>
                  </a:lnTo>
                  <a:cubicBezTo>
                    <a:pt x="0" y="1151613"/>
                    <a:pt x="31728" y="1183341"/>
                    <a:pt x="70561" y="1183341"/>
                  </a:cubicBezTo>
                  <a:lnTo>
                    <a:pt x="494092" y="1183341"/>
                  </a:lnTo>
                  <a:close/>
                </a:path>
              </a:pathLst>
            </a:custGeom>
            <a:gradFill>
              <a:gsLst>
                <a:gs pos="0">
                  <a:srgbClr val="302E2E"/>
                </a:gs>
                <a:gs pos="24860">
                  <a:srgbClr val="474544"/>
                </a:gs>
                <a:gs pos="44970">
                  <a:srgbClr val="575554"/>
                </a:gs>
                <a:gs pos="68990">
                  <a:srgbClr val="62605F"/>
                </a:gs>
                <a:gs pos="84640">
                  <a:srgbClr val="807D7A"/>
                </a:gs>
                <a:gs pos="100000">
                  <a:srgbClr val="888581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1200"/>
                <a:buFont typeface="Red Hat Display"/>
                <a:buNone/>
              </a:pPr>
              <a:endParaRPr sz="1200" b="0" i="0" u="none" strike="noStrike" cap="none">
                <a:solidFill>
                  <a:srgbClr val="5E5E5E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grpSp>
          <p:nvGrpSpPr>
            <p:cNvPr id="498" name="Google Shape;498;p92"/>
            <p:cNvGrpSpPr/>
            <p:nvPr/>
          </p:nvGrpSpPr>
          <p:grpSpPr>
            <a:xfrm>
              <a:off x="6856291" y="1485393"/>
              <a:ext cx="2516227" cy="4197399"/>
              <a:chOff x="3304" y="2928794"/>
              <a:chExt cx="600016" cy="1000906"/>
            </a:xfrm>
          </p:grpSpPr>
          <p:sp>
            <p:nvSpPr>
              <p:cNvPr id="499" name="Google Shape;499;p92"/>
              <p:cNvSpPr/>
              <p:nvPr/>
            </p:nvSpPr>
            <p:spPr>
              <a:xfrm>
                <a:off x="589274" y="2928794"/>
                <a:ext cx="14046" cy="7105"/>
              </a:xfrm>
              <a:custGeom>
                <a:avLst/>
                <a:gdLst/>
                <a:ahLst/>
                <a:cxnLst/>
                <a:rect l="l" t="t" r="r" b="b"/>
                <a:pathLst>
                  <a:path w="14046" h="7105" extrusionOk="0">
                    <a:moveTo>
                      <a:pt x="0" y="0"/>
                    </a:moveTo>
                    <a:lnTo>
                      <a:pt x="14046" y="0"/>
                    </a:lnTo>
                    <a:lnTo>
                      <a:pt x="14046" y="7106"/>
                    </a:lnTo>
                    <a:lnTo>
                      <a:pt x="0" y="7106"/>
                    </a:lnTo>
                    <a:close/>
                  </a:path>
                </a:pathLst>
              </a:custGeom>
              <a:gradFill>
                <a:gsLst>
                  <a:gs pos="0">
                    <a:srgbClr val="4A4847"/>
                  </a:gs>
                  <a:gs pos="50000">
                    <a:srgbClr val="5B5958"/>
                  </a:gs>
                  <a:gs pos="100000">
                    <a:srgbClr val="6C6A69"/>
                  </a:gs>
                </a:gsLst>
                <a:lin ang="108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E5E5E"/>
                  </a:buClr>
                  <a:buSzPts val="1200"/>
                  <a:buFont typeface="Red Hat Display"/>
                  <a:buNone/>
                </a:pPr>
                <a:endParaRPr sz="1200" b="0" i="0" u="none" strike="noStrike" cap="none">
                  <a:solidFill>
                    <a:srgbClr val="5E5E5E"/>
                  </a:solidFill>
                  <a:latin typeface="Red Hat Display"/>
                  <a:ea typeface="Red Hat Display"/>
                  <a:cs typeface="Red Hat Display"/>
                  <a:sym typeface="Red Hat Display"/>
                </a:endParaRPr>
              </a:p>
            </p:txBody>
          </p:sp>
          <p:sp>
            <p:nvSpPr>
              <p:cNvPr id="500" name="Google Shape;500;p92"/>
              <p:cNvSpPr/>
              <p:nvPr/>
            </p:nvSpPr>
            <p:spPr>
              <a:xfrm>
                <a:off x="3304" y="2928794"/>
                <a:ext cx="17681" cy="7105"/>
              </a:xfrm>
              <a:custGeom>
                <a:avLst/>
                <a:gdLst/>
                <a:ahLst/>
                <a:cxnLst/>
                <a:rect l="l" t="t" r="r" b="b"/>
                <a:pathLst>
                  <a:path w="17681" h="7105" extrusionOk="0">
                    <a:moveTo>
                      <a:pt x="0" y="0"/>
                    </a:moveTo>
                    <a:lnTo>
                      <a:pt x="17682" y="0"/>
                    </a:lnTo>
                    <a:lnTo>
                      <a:pt x="17682" y="7106"/>
                    </a:lnTo>
                    <a:lnTo>
                      <a:pt x="0" y="7106"/>
                    </a:lnTo>
                    <a:close/>
                  </a:path>
                </a:pathLst>
              </a:custGeom>
              <a:gradFill>
                <a:gsLst>
                  <a:gs pos="0">
                    <a:srgbClr val="6C6A69"/>
                  </a:gs>
                  <a:gs pos="37270">
                    <a:srgbClr val="6E6C6B"/>
                  </a:gs>
                  <a:gs pos="53560">
                    <a:srgbClr val="757372"/>
                  </a:gs>
                  <a:gs pos="65750">
                    <a:srgbClr val="81807F"/>
                  </a:gs>
                  <a:gs pos="75920">
                    <a:srgbClr val="939191"/>
                  </a:gs>
                  <a:gs pos="84810">
                    <a:srgbClr val="AAA9A8"/>
                  </a:gs>
                  <a:gs pos="92680">
                    <a:srgbClr val="C5C4C4"/>
                  </a:gs>
                  <a:gs pos="99880">
                    <a:srgbClr val="E5E5E5"/>
                  </a:gs>
                  <a:gs pos="100000">
                    <a:srgbClr val="E6E6E6"/>
                  </a:gs>
                </a:gsLst>
                <a:lin ang="108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E5E5E"/>
                  </a:buClr>
                  <a:buSzPts val="1200"/>
                  <a:buFont typeface="Red Hat Display"/>
                  <a:buNone/>
                </a:pPr>
                <a:endParaRPr sz="1200" b="0" i="0" u="none" strike="noStrike" cap="none">
                  <a:solidFill>
                    <a:srgbClr val="5E5E5E"/>
                  </a:solidFill>
                  <a:latin typeface="Red Hat Display"/>
                  <a:ea typeface="Red Hat Display"/>
                  <a:cs typeface="Red Hat Display"/>
                  <a:sym typeface="Red Hat Display"/>
                </a:endParaRPr>
              </a:p>
            </p:txBody>
          </p:sp>
          <p:sp>
            <p:nvSpPr>
              <p:cNvPr id="501" name="Google Shape;501;p92"/>
              <p:cNvSpPr/>
              <p:nvPr/>
            </p:nvSpPr>
            <p:spPr>
              <a:xfrm>
                <a:off x="589274" y="3922595"/>
                <a:ext cx="14046" cy="7105"/>
              </a:xfrm>
              <a:custGeom>
                <a:avLst/>
                <a:gdLst/>
                <a:ahLst/>
                <a:cxnLst/>
                <a:rect l="l" t="t" r="r" b="b"/>
                <a:pathLst>
                  <a:path w="14046" h="7105" extrusionOk="0">
                    <a:moveTo>
                      <a:pt x="0" y="0"/>
                    </a:moveTo>
                    <a:lnTo>
                      <a:pt x="14046" y="0"/>
                    </a:lnTo>
                    <a:lnTo>
                      <a:pt x="14046" y="7106"/>
                    </a:lnTo>
                    <a:lnTo>
                      <a:pt x="0" y="7106"/>
                    </a:lnTo>
                    <a:close/>
                  </a:path>
                </a:pathLst>
              </a:custGeom>
              <a:gradFill>
                <a:gsLst>
                  <a:gs pos="0">
                    <a:srgbClr val="4A4847"/>
                  </a:gs>
                  <a:gs pos="50000">
                    <a:srgbClr val="5B5958"/>
                  </a:gs>
                  <a:gs pos="100000">
                    <a:srgbClr val="6C6A69"/>
                  </a:gs>
                </a:gsLst>
                <a:lin ang="108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E5E5E"/>
                  </a:buClr>
                  <a:buSzPts val="1200"/>
                  <a:buFont typeface="Red Hat Display"/>
                  <a:buNone/>
                </a:pPr>
                <a:endParaRPr sz="1200" b="0" i="0" u="none" strike="noStrike" cap="none">
                  <a:solidFill>
                    <a:srgbClr val="5E5E5E"/>
                  </a:solidFill>
                  <a:latin typeface="Red Hat Display"/>
                  <a:ea typeface="Red Hat Display"/>
                  <a:cs typeface="Red Hat Display"/>
                  <a:sym typeface="Red Hat Display"/>
                </a:endParaRPr>
              </a:p>
            </p:txBody>
          </p:sp>
          <p:sp>
            <p:nvSpPr>
              <p:cNvPr id="502" name="Google Shape;502;p92"/>
              <p:cNvSpPr/>
              <p:nvPr/>
            </p:nvSpPr>
            <p:spPr>
              <a:xfrm>
                <a:off x="3304" y="3922595"/>
                <a:ext cx="14046" cy="7105"/>
              </a:xfrm>
              <a:custGeom>
                <a:avLst/>
                <a:gdLst/>
                <a:ahLst/>
                <a:cxnLst/>
                <a:rect l="l" t="t" r="r" b="b"/>
                <a:pathLst>
                  <a:path w="14046" h="7105" extrusionOk="0">
                    <a:moveTo>
                      <a:pt x="0" y="0"/>
                    </a:moveTo>
                    <a:lnTo>
                      <a:pt x="14046" y="0"/>
                    </a:lnTo>
                    <a:lnTo>
                      <a:pt x="14046" y="7106"/>
                    </a:lnTo>
                    <a:lnTo>
                      <a:pt x="0" y="7106"/>
                    </a:lnTo>
                    <a:close/>
                  </a:path>
                </a:pathLst>
              </a:custGeom>
              <a:gradFill>
                <a:gsLst>
                  <a:gs pos="0">
                    <a:srgbClr val="6C6A69"/>
                  </a:gs>
                  <a:gs pos="15250">
                    <a:srgbClr val="716F6E"/>
                  </a:gs>
                  <a:gs pos="34150">
                    <a:srgbClr val="807E7E"/>
                  </a:gs>
                  <a:gs pos="54980">
                    <a:srgbClr val="999797"/>
                  </a:gs>
                  <a:gs pos="77200">
                    <a:srgbClr val="BBBABA"/>
                  </a:gs>
                  <a:gs pos="100000">
                    <a:srgbClr val="E6E6E6"/>
                  </a:gs>
                </a:gsLst>
                <a:lin ang="108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E5E5E"/>
                  </a:buClr>
                  <a:buSzPts val="1200"/>
                  <a:buFont typeface="Red Hat Display"/>
                  <a:buNone/>
                </a:pPr>
                <a:endParaRPr sz="1200" b="0" i="0" u="none" strike="noStrike" cap="none">
                  <a:solidFill>
                    <a:srgbClr val="5E5E5E"/>
                  </a:solidFill>
                  <a:latin typeface="Red Hat Display"/>
                  <a:ea typeface="Red Hat Display"/>
                  <a:cs typeface="Red Hat Display"/>
                  <a:sym typeface="Red Hat Display"/>
                </a:endParaRPr>
              </a:p>
            </p:txBody>
          </p:sp>
        </p:grpSp>
        <p:sp>
          <p:nvSpPr>
            <p:cNvPr id="503" name="Google Shape;503;p92"/>
            <p:cNvSpPr/>
            <p:nvPr/>
          </p:nvSpPr>
          <p:spPr>
            <a:xfrm>
              <a:off x="6967169" y="1136777"/>
              <a:ext cx="2294559" cy="4887717"/>
            </a:xfrm>
            <a:custGeom>
              <a:avLst/>
              <a:gdLst/>
              <a:ahLst/>
              <a:cxnLst/>
              <a:rect l="l" t="t" r="r" b="b"/>
              <a:pathLst>
                <a:path w="547301" h="1165824" extrusionOk="0">
                  <a:moveTo>
                    <a:pt x="61803" y="1165824"/>
                  </a:moveTo>
                  <a:cubicBezTo>
                    <a:pt x="27762" y="1165824"/>
                    <a:pt x="0" y="1138063"/>
                    <a:pt x="0" y="1104022"/>
                  </a:cubicBezTo>
                  <a:lnTo>
                    <a:pt x="0" y="61803"/>
                  </a:lnTo>
                  <a:cubicBezTo>
                    <a:pt x="0" y="27762"/>
                    <a:pt x="27762" y="0"/>
                    <a:pt x="61803" y="0"/>
                  </a:cubicBezTo>
                  <a:lnTo>
                    <a:pt x="485499" y="0"/>
                  </a:lnTo>
                  <a:cubicBezTo>
                    <a:pt x="519540" y="0"/>
                    <a:pt x="547302" y="27762"/>
                    <a:pt x="547302" y="61803"/>
                  </a:cubicBezTo>
                  <a:lnTo>
                    <a:pt x="547302" y="1104022"/>
                  </a:lnTo>
                  <a:cubicBezTo>
                    <a:pt x="547302" y="1138063"/>
                    <a:pt x="519540" y="1165824"/>
                    <a:pt x="485499" y="1165824"/>
                  </a:cubicBezTo>
                  <a:lnTo>
                    <a:pt x="61803" y="11658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1200"/>
                <a:buFont typeface="Red Hat Display"/>
                <a:buNone/>
              </a:pPr>
              <a:endParaRPr sz="1200" b="0" i="0" u="none" strike="noStrike" cap="none">
                <a:solidFill>
                  <a:srgbClr val="5E5E5E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grpSp>
          <p:nvGrpSpPr>
            <p:cNvPr id="504" name="Google Shape;504;p92"/>
            <p:cNvGrpSpPr/>
            <p:nvPr/>
          </p:nvGrpSpPr>
          <p:grpSpPr>
            <a:xfrm>
              <a:off x="7828548" y="1076607"/>
              <a:ext cx="572401" cy="38803"/>
              <a:chOff x="235147" y="2831298"/>
              <a:chExt cx="136494" cy="9253"/>
            </a:xfrm>
          </p:grpSpPr>
          <p:grpSp>
            <p:nvGrpSpPr>
              <p:cNvPr id="505" name="Google Shape;505;p92"/>
              <p:cNvGrpSpPr/>
              <p:nvPr/>
            </p:nvGrpSpPr>
            <p:grpSpPr>
              <a:xfrm>
                <a:off x="257456" y="2831298"/>
                <a:ext cx="91721" cy="9253"/>
                <a:chOff x="257456" y="2831298"/>
                <a:chExt cx="91721" cy="9253"/>
              </a:xfrm>
            </p:grpSpPr>
            <p:sp>
              <p:nvSpPr>
                <p:cNvPr id="506" name="Google Shape;506;p92"/>
                <p:cNvSpPr/>
                <p:nvPr/>
              </p:nvSpPr>
              <p:spPr>
                <a:xfrm>
                  <a:off x="257456" y="2831298"/>
                  <a:ext cx="91721" cy="92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721" h="9253" extrusionOk="0">
                      <a:moveTo>
                        <a:pt x="87251" y="9254"/>
                      </a:moveTo>
                      <a:lnTo>
                        <a:pt x="4462" y="9254"/>
                      </a:lnTo>
                      <a:cubicBezTo>
                        <a:pt x="1983" y="9254"/>
                        <a:pt x="0" y="7271"/>
                        <a:pt x="0" y="4627"/>
                      </a:cubicBezTo>
                      <a:cubicBezTo>
                        <a:pt x="0" y="2148"/>
                        <a:pt x="1983" y="0"/>
                        <a:pt x="4462" y="0"/>
                      </a:cubicBezTo>
                      <a:lnTo>
                        <a:pt x="87251" y="0"/>
                      </a:lnTo>
                      <a:cubicBezTo>
                        <a:pt x="89730" y="0"/>
                        <a:pt x="91713" y="1983"/>
                        <a:pt x="91713" y="4627"/>
                      </a:cubicBezTo>
                      <a:cubicBezTo>
                        <a:pt x="91878" y="7271"/>
                        <a:pt x="89730" y="9254"/>
                        <a:pt x="87251" y="925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404041"/>
                    </a:gs>
                    <a:gs pos="52010">
                      <a:srgbClr val="888581"/>
                    </a:gs>
                    <a:gs pos="80170">
                      <a:srgbClr val="343232"/>
                    </a:gs>
                    <a:gs pos="100000">
                      <a:srgbClr val="232020"/>
                    </a:gs>
                  </a:gsLst>
                  <a:lin ang="162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5E5E5E"/>
                    </a:buClr>
                    <a:buSzPts val="1200"/>
                    <a:buFont typeface="Red Hat Display"/>
                    <a:buNone/>
                  </a:pPr>
                  <a:endParaRPr sz="1200" b="0" i="0" u="none" strike="noStrike" cap="none">
                    <a:solidFill>
                      <a:srgbClr val="5E5E5E"/>
                    </a:solidFill>
                    <a:latin typeface="Red Hat Display"/>
                    <a:ea typeface="Red Hat Display"/>
                    <a:cs typeface="Red Hat Display"/>
                    <a:sym typeface="Red Hat Display"/>
                  </a:endParaRPr>
                </a:p>
              </p:txBody>
            </p:sp>
            <p:sp>
              <p:nvSpPr>
                <p:cNvPr id="507" name="Google Shape;507;p92"/>
                <p:cNvSpPr/>
                <p:nvPr/>
              </p:nvSpPr>
              <p:spPr>
                <a:xfrm>
                  <a:off x="258447" y="2832454"/>
                  <a:ext cx="89729" cy="6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29" h="6940" extrusionOk="0">
                      <a:moveTo>
                        <a:pt x="3470" y="6940"/>
                      </a:moveTo>
                      <a:cubicBezTo>
                        <a:pt x="1652" y="6940"/>
                        <a:pt x="0" y="5453"/>
                        <a:pt x="0" y="3470"/>
                      </a:cubicBezTo>
                      <a:cubicBezTo>
                        <a:pt x="0" y="1487"/>
                        <a:pt x="1487" y="0"/>
                        <a:pt x="3470" y="0"/>
                      </a:cubicBezTo>
                      <a:lnTo>
                        <a:pt x="86259" y="0"/>
                      </a:lnTo>
                      <a:cubicBezTo>
                        <a:pt x="88077" y="0"/>
                        <a:pt x="89730" y="1487"/>
                        <a:pt x="89730" y="3470"/>
                      </a:cubicBezTo>
                      <a:cubicBezTo>
                        <a:pt x="89730" y="5453"/>
                        <a:pt x="88242" y="6940"/>
                        <a:pt x="86259" y="6940"/>
                      </a:cubicBezTo>
                      <a:lnTo>
                        <a:pt x="3470" y="694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5E5E5E"/>
                    </a:buClr>
                    <a:buSzPts val="1200"/>
                    <a:buFont typeface="Red Hat Display"/>
                    <a:buNone/>
                  </a:pPr>
                  <a:endParaRPr sz="1200" b="0" i="0" u="none" strike="noStrike" cap="none">
                    <a:solidFill>
                      <a:srgbClr val="5E5E5E"/>
                    </a:solidFill>
                    <a:latin typeface="Red Hat Display"/>
                    <a:ea typeface="Red Hat Display"/>
                    <a:cs typeface="Red Hat Display"/>
                    <a:sym typeface="Red Hat Display"/>
                  </a:endParaRPr>
                </a:p>
              </p:txBody>
            </p:sp>
          </p:grpSp>
          <p:grpSp>
            <p:nvGrpSpPr>
              <p:cNvPr id="508" name="Google Shape;508;p92"/>
              <p:cNvGrpSpPr/>
              <p:nvPr/>
            </p:nvGrpSpPr>
            <p:grpSpPr>
              <a:xfrm>
                <a:off x="235147" y="2832289"/>
                <a:ext cx="7270" cy="7270"/>
                <a:chOff x="235147" y="2832289"/>
                <a:chExt cx="7270" cy="7270"/>
              </a:xfrm>
            </p:grpSpPr>
            <p:grpSp>
              <p:nvGrpSpPr>
                <p:cNvPr id="509" name="Google Shape;509;p92"/>
                <p:cNvGrpSpPr/>
                <p:nvPr/>
              </p:nvGrpSpPr>
              <p:grpSpPr>
                <a:xfrm>
                  <a:off x="235313" y="2832454"/>
                  <a:ext cx="6940" cy="6940"/>
                  <a:chOff x="235313" y="2832454"/>
                  <a:chExt cx="6940" cy="6940"/>
                </a:xfrm>
              </p:grpSpPr>
              <p:sp>
                <p:nvSpPr>
                  <p:cNvPr id="510" name="Google Shape;510;p92"/>
                  <p:cNvSpPr/>
                  <p:nvPr/>
                </p:nvSpPr>
                <p:spPr>
                  <a:xfrm>
                    <a:off x="235313" y="2832454"/>
                    <a:ext cx="6940" cy="69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40" h="6940" extrusionOk="0">
                        <a:moveTo>
                          <a:pt x="6940" y="3470"/>
                        </a:moveTo>
                        <a:cubicBezTo>
                          <a:pt x="6940" y="5387"/>
                          <a:pt x="5387" y="6940"/>
                          <a:pt x="3470" y="6940"/>
                        </a:cubicBezTo>
                        <a:cubicBezTo>
                          <a:pt x="1554" y="6940"/>
                          <a:pt x="0" y="5387"/>
                          <a:pt x="0" y="3470"/>
                        </a:cubicBezTo>
                        <a:cubicBezTo>
                          <a:pt x="0" y="1554"/>
                          <a:pt x="1554" y="0"/>
                          <a:pt x="3470" y="0"/>
                        </a:cubicBezTo>
                        <a:cubicBezTo>
                          <a:pt x="5387" y="0"/>
                          <a:pt x="6940" y="1554"/>
                          <a:pt x="6940" y="347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5E5E5E"/>
                      </a:buClr>
                      <a:buSzPts val="1200"/>
                      <a:buFont typeface="Red Hat Display"/>
                      <a:buNone/>
                    </a:pPr>
                    <a:endParaRPr sz="1200" b="0" i="0" u="none" strike="noStrike" cap="none">
                      <a:solidFill>
                        <a:srgbClr val="5E5E5E"/>
                      </a:solidFill>
                      <a:latin typeface="Red Hat Display"/>
                      <a:ea typeface="Red Hat Display"/>
                      <a:cs typeface="Red Hat Display"/>
                      <a:sym typeface="Red Hat Display"/>
                    </a:endParaRPr>
                  </a:p>
                </p:txBody>
              </p:sp>
              <p:sp>
                <p:nvSpPr>
                  <p:cNvPr id="511" name="Google Shape;511;p92"/>
                  <p:cNvSpPr/>
                  <p:nvPr/>
                </p:nvSpPr>
                <p:spPr>
                  <a:xfrm>
                    <a:off x="236139" y="2833446"/>
                    <a:ext cx="5122" cy="49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4957" extrusionOk="0">
                        <a:moveTo>
                          <a:pt x="5123" y="2479"/>
                        </a:moveTo>
                        <a:cubicBezTo>
                          <a:pt x="5123" y="3470"/>
                          <a:pt x="4627" y="4296"/>
                          <a:pt x="3801" y="4627"/>
                        </a:cubicBezTo>
                        <a:cubicBezTo>
                          <a:pt x="3470" y="4792"/>
                          <a:pt x="2974" y="4957"/>
                          <a:pt x="2479" y="4957"/>
                        </a:cubicBezTo>
                        <a:cubicBezTo>
                          <a:pt x="1157" y="4957"/>
                          <a:pt x="0" y="3801"/>
                          <a:pt x="0" y="2479"/>
                        </a:cubicBezTo>
                        <a:cubicBezTo>
                          <a:pt x="0" y="1157"/>
                          <a:pt x="1157" y="0"/>
                          <a:pt x="2479" y="0"/>
                        </a:cubicBezTo>
                        <a:cubicBezTo>
                          <a:pt x="2974" y="0"/>
                          <a:pt x="3305" y="165"/>
                          <a:pt x="3801" y="330"/>
                        </a:cubicBezTo>
                        <a:cubicBezTo>
                          <a:pt x="4627" y="826"/>
                          <a:pt x="5123" y="1652"/>
                          <a:pt x="5123" y="2479"/>
                        </a:cubicBezTo>
                        <a:close/>
                      </a:path>
                    </a:pathLst>
                  </a:custGeom>
                  <a:solidFill>
                    <a:srgbClr val="0B03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5E5E5E"/>
                      </a:buClr>
                      <a:buSzPts val="1200"/>
                      <a:buFont typeface="Red Hat Display"/>
                      <a:buNone/>
                    </a:pPr>
                    <a:endParaRPr sz="1200" b="0" i="0" u="none" strike="noStrike" cap="none">
                      <a:solidFill>
                        <a:srgbClr val="5E5E5E"/>
                      </a:solidFill>
                      <a:latin typeface="Red Hat Display"/>
                      <a:ea typeface="Red Hat Display"/>
                      <a:cs typeface="Red Hat Display"/>
                      <a:sym typeface="Red Hat Display"/>
                    </a:endParaRPr>
                  </a:p>
                </p:txBody>
              </p:sp>
            </p:grpSp>
            <p:sp>
              <p:nvSpPr>
                <p:cNvPr id="512" name="Google Shape;512;p92"/>
                <p:cNvSpPr/>
                <p:nvPr/>
              </p:nvSpPr>
              <p:spPr>
                <a:xfrm>
                  <a:off x="235147" y="2832289"/>
                  <a:ext cx="7270" cy="7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70" h="7270" extrusionOk="0">
                      <a:moveTo>
                        <a:pt x="6279" y="1157"/>
                      </a:moveTo>
                      <a:cubicBezTo>
                        <a:pt x="5618" y="496"/>
                        <a:pt x="4627" y="0"/>
                        <a:pt x="3635" y="0"/>
                      </a:cubicBezTo>
                      <a:cubicBezTo>
                        <a:pt x="2644" y="0"/>
                        <a:pt x="1652" y="496"/>
                        <a:pt x="991" y="1157"/>
                      </a:cubicBezTo>
                      <a:cubicBezTo>
                        <a:pt x="330" y="1818"/>
                        <a:pt x="0" y="2644"/>
                        <a:pt x="0" y="3635"/>
                      </a:cubicBezTo>
                      <a:cubicBezTo>
                        <a:pt x="0" y="3801"/>
                        <a:pt x="0" y="3966"/>
                        <a:pt x="0" y="3966"/>
                      </a:cubicBezTo>
                      <a:cubicBezTo>
                        <a:pt x="165" y="5453"/>
                        <a:pt x="1157" y="6610"/>
                        <a:pt x="2479" y="7106"/>
                      </a:cubicBezTo>
                      <a:cubicBezTo>
                        <a:pt x="2809" y="7271"/>
                        <a:pt x="3305" y="7271"/>
                        <a:pt x="3635" y="7271"/>
                      </a:cubicBezTo>
                      <a:cubicBezTo>
                        <a:pt x="3966" y="7271"/>
                        <a:pt x="4462" y="7271"/>
                        <a:pt x="4792" y="7106"/>
                      </a:cubicBezTo>
                      <a:cubicBezTo>
                        <a:pt x="6114" y="6610"/>
                        <a:pt x="7106" y="5453"/>
                        <a:pt x="7271" y="3966"/>
                      </a:cubicBezTo>
                      <a:cubicBezTo>
                        <a:pt x="7271" y="3801"/>
                        <a:pt x="7271" y="3635"/>
                        <a:pt x="7271" y="3635"/>
                      </a:cubicBezTo>
                      <a:cubicBezTo>
                        <a:pt x="7271" y="2644"/>
                        <a:pt x="6940" y="1818"/>
                        <a:pt x="6279" y="1157"/>
                      </a:cubicBezTo>
                      <a:close/>
                      <a:moveTo>
                        <a:pt x="6775" y="4131"/>
                      </a:moveTo>
                      <a:cubicBezTo>
                        <a:pt x="6610" y="5618"/>
                        <a:pt x="5288" y="6940"/>
                        <a:pt x="3635" y="6940"/>
                      </a:cubicBezTo>
                      <a:cubicBezTo>
                        <a:pt x="1983" y="6940"/>
                        <a:pt x="661" y="5784"/>
                        <a:pt x="496" y="4131"/>
                      </a:cubicBezTo>
                      <a:cubicBezTo>
                        <a:pt x="496" y="3966"/>
                        <a:pt x="496" y="3801"/>
                        <a:pt x="496" y="3801"/>
                      </a:cubicBezTo>
                      <a:cubicBezTo>
                        <a:pt x="496" y="2809"/>
                        <a:pt x="991" y="1818"/>
                        <a:pt x="1818" y="1322"/>
                      </a:cubicBezTo>
                      <a:cubicBezTo>
                        <a:pt x="2313" y="991"/>
                        <a:pt x="2974" y="661"/>
                        <a:pt x="3635" y="661"/>
                      </a:cubicBezTo>
                      <a:cubicBezTo>
                        <a:pt x="4296" y="661"/>
                        <a:pt x="4957" y="826"/>
                        <a:pt x="5453" y="1322"/>
                      </a:cubicBezTo>
                      <a:cubicBezTo>
                        <a:pt x="6279" y="1818"/>
                        <a:pt x="6775" y="2809"/>
                        <a:pt x="6775" y="3801"/>
                      </a:cubicBezTo>
                      <a:cubicBezTo>
                        <a:pt x="6775" y="3801"/>
                        <a:pt x="6775" y="3966"/>
                        <a:pt x="6775" y="413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404041"/>
                    </a:gs>
                    <a:gs pos="52010">
                      <a:srgbClr val="000000"/>
                    </a:gs>
                    <a:gs pos="100000">
                      <a:srgbClr val="23202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5E5E5E"/>
                    </a:buClr>
                    <a:buSzPts val="1200"/>
                    <a:buFont typeface="Red Hat Display"/>
                    <a:buNone/>
                  </a:pPr>
                  <a:endParaRPr sz="1200" b="0" i="0" u="none" strike="noStrike" cap="none">
                    <a:solidFill>
                      <a:srgbClr val="5E5E5E"/>
                    </a:solidFill>
                    <a:latin typeface="Red Hat Display"/>
                    <a:ea typeface="Red Hat Display"/>
                    <a:cs typeface="Red Hat Display"/>
                    <a:sym typeface="Red Hat Display"/>
                  </a:endParaRPr>
                </a:p>
              </p:txBody>
            </p:sp>
          </p:grpSp>
          <p:grpSp>
            <p:nvGrpSpPr>
              <p:cNvPr id="513" name="Google Shape;513;p92"/>
              <p:cNvGrpSpPr/>
              <p:nvPr/>
            </p:nvGrpSpPr>
            <p:grpSpPr>
              <a:xfrm>
                <a:off x="364371" y="2832289"/>
                <a:ext cx="7270" cy="7270"/>
                <a:chOff x="364371" y="2832289"/>
                <a:chExt cx="7270" cy="7270"/>
              </a:xfrm>
            </p:grpSpPr>
            <p:grpSp>
              <p:nvGrpSpPr>
                <p:cNvPr id="514" name="Google Shape;514;p92"/>
                <p:cNvGrpSpPr/>
                <p:nvPr/>
              </p:nvGrpSpPr>
              <p:grpSpPr>
                <a:xfrm>
                  <a:off x="364371" y="2832454"/>
                  <a:ext cx="6940" cy="6940"/>
                  <a:chOff x="364371" y="2832454"/>
                  <a:chExt cx="6940" cy="6940"/>
                </a:xfrm>
              </p:grpSpPr>
              <p:sp>
                <p:nvSpPr>
                  <p:cNvPr id="515" name="Google Shape;515;p92"/>
                  <p:cNvSpPr/>
                  <p:nvPr/>
                </p:nvSpPr>
                <p:spPr>
                  <a:xfrm>
                    <a:off x="364371" y="2832454"/>
                    <a:ext cx="6940" cy="69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40" h="6940" extrusionOk="0">
                        <a:moveTo>
                          <a:pt x="6940" y="3470"/>
                        </a:moveTo>
                        <a:cubicBezTo>
                          <a:pt x="6940" y="5453"/>
                          <a:pt x="5453" y="6940"/>
                          <a:pt x="3470" y="6940"/>
                        </a:cubicBezTo>
                        <a:cubicBezTo>
                          <a:pt x="1652" y="6940"/>
                          <a:pt x="0" y="5453"/>
                          <a:pt x="0" y="3470"/>
                        </a:cubicBezTo>
                        <a:cubicBezTo>
                          <a:pt x="0" y="1487"/>
                          <a:pt x="1487" y="0"/>
                          <a:pt x="3470" y="0"/>
                        </a:cubicBezTo>
                        <a:cubicBezTo>
                          <a:pt x="5453" y="0"/>
                          <a:pt x="6940" y="1652"/>
                          <a:pt x="6940" y="3470"/>
                        </a:cubicBezTo>
                        <a:close/>
                      </a:path>
                    </a:pathLst>
                  </a:custGeom>
                  <a:solidFill>
                    <a:srgbClr val="0B03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5E5E5E"/>
                      </a:buClr>
                      <a:buSzPts val="1200"/>
                      <a:buFont typeface="Red Hat Display"/>
                      <a:buNone/>
                    </a:pPr>
                    <a:endParaRPr sz="1200" b="0" i="0" u="none" strike="noStrike" cap="none">
                      <a:solidFill>
                        <a:srgbClr val="5E5E5E"/>
                      </a:solidFill>
                      <a:latin typeface="Red Hat Display"/>
                      <a:ea typeface="Red Hat Display"/>
                      <a:cs typeface="Red Hat Display"/>
                      <a:sym typeface="Red Hat Display"/>
                    </a:endParaRPr>
                  </a:p>
                </p:txBody>
              </p:sp>
              <p:sp>
                <p:nvSpPr>
                  <p:cNvPr id="516" name="Google Shape;516;p92"/>
                  <p:cNvSpPr/>
                  <p:nvPr/>
                </p:nvSpPr>
                <p:spPr>
                  <a:xfrm>
                    <a:off x="365363" y="2833446"/>
                    <a:ext cx="5122" cy="49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4957" extrusionOk="0">
                        <a:moveTo>
                          <a:pt x="5123" y="2479"/>
                        </a:moveTo>
                        <a:cubicBezTo>
                          <a:pt x="5123" y="3470"/>
                          <a:pt x="4627" y="4296"/>
                          <a:pt x="3801" y="4627"/>
                        </a:cubicBezTo>
                        <a:cubicBezTo>
                          <a:pt x="3470" y="4792"/>
                          <a:pt x="2974" y="4957"/>
                          <a:pt x="2479" y="4957"/>
                        </a:cubicBezTo>
                        <a:cubicBezTo>
                          <a:pt x="1157" y="4957"/>
                          <a:pt x="0" y="3801"/>
                          <a:pt x="0" y="2479"/>
                        </a:cubicBezTo>
                        <a:cubicBezTo>
                          <a:pt x="0" y="1157"/>
                          <a:pt x="1157" y="0"/>
                          <a:pt x="2479" y="0"/>
                        </a:cubicBezTo>
                        <a:cubicBezTo>
                          <a:pt x="2974" y="0"/>
                          <a:pt x="3305" y="165"/>
                          <a:pt x="3801" y="330"/>
                        </a:cubicBezTo>
                        <a:cubicBezTo>
                          <a:pt x="4627" y="826"/>
                          <a:pt x="5123" y="1652"/>
                          <a:pt x="5123" y="2479"/>
                        </a:cubicBezTo>
                        <a:close/>
                      </a:path>
                    </a:pathLst>
                  </a:custGeom>
                  <a:solidFill>
                    <a:srgbClr val="0B03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5E5E5E"/>
                      </a:buClr>
                      <a:buSzPts val="1200"/>
                      <a:buFont typeface="Red Hat Display"/>
                      <a:buNone/>
                    </a:pPr>
                    <a:endParaRPr sz="1200" b="0" i="0" u="none" strike="noStrike" cap="none">
                      <a:solidFill>
                        <a:srgbClr val="5E5E5E"/>
                      </a:solidFill>
                      <a:latin typeface="Red Hat Display"/>
                      <a:ea typeface="Red Hat Display"/>
                      <a:cs typeface="Red Hat Display"/>
                      <a:sym typeface="Red Hat Display"/>
                    </a:endParaRPr>
                  </a:p>
                </p:txBody>
              </p:sp>
            </p:grpSp>
            <p:sp>
              <p:nvSpPr>
                <p:cNvPr id="517" name="Google Shape;517;p92"/>
                <p:cNvSpPr/>
                <p:nvPr/>
              </p:nvSpPr>
              <p:spPr>
                <a:xfrm>
                  <a:off x="364371" y="2832289"/>
                  <a:ext cx="7270" cy="7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70" h="7270" extrusionOk="0">
                      <a:moveTo>
                        <a:pt x="6279" y="1157"/>
                      </a:moveTo>
                      <a:cubicBezTo>
                        <a:pt x="5618" y="496"/>
                        <a:pt x="4627" y="0"/>
                        <a:pt x="3635" y="0"/>
                      </a:cubicBezTo>
                      <a:cubicBezTo>
                        <a:pt x="2644" y="0"/>
                        <a:pt x="1652" y="496"/>
                        <a:pt x="991" y="1157"/>
                      </a:cubicBezTo>
                      <a:cubicBezTo>
                        <a:pt x="330" y="1818"/>
                        <a:pt x="0" y="2644"/>
                        <a:pt x="0" y="3635"/>
                      </a:cubicBezTo>
                      <a:cubicBezTo>
                        <a:pt x="0" y="3801"/>
                        <a:pt x="0" y="3966"/>
                        <a:pt x="0" y="3966"/>
                      </a:cubicBezTo>
                      <a:cubicBezTo>
                        <a:pt x="165" y="5453"/>
                        <a:pt x="1157" y="6610"/>
                        <a:pt x="2479" y="7106"/>
                      </a:cubicBezTo>
                      <a:cubicBezTo>
                        <a:pt x="2809" y="7271"/>
                        <a:pt x="3305" y="7271"/>
                        <a:pt x="3635" y="7271"/>
                      </a:cubicBezTo>
                      <a:cubicBezTo>
                        <a:pt x="3966" y="7271"/>
                        <a:pt x="4462" y="7271"/>
                        <a:pt x="4792" y="7106"/>
                      </a:cubicBezTo>
                      <a:cubicBezTo>
                        <a:pt x="6114" y="6610"/>
                        <a:pt x="7106" y="5453"/>
                        <a:pt x="7271" y="3966"/>
                      </a:cubicBezTo>
                      <a:cubicBezTo>
                        <a:pt x="7271" y="3801"/>
                        <a:pt x="7271" y="3635"/>
                        <a:pt x="7271" y="3635"/>
                      </a:cubicBezTo>
                      <a:cubicBezTo>
                        <a:pt x="7271" y="2644"/>
                        <a:pt x="6775" y="1818"/>
                        <a:pt x="6279" y="1157"/>
                      </a:cubicBezTo>
                      <a:close/>
                      <a:moveTo>
                        <a:pt x="6610" y="4131"/>
                      </a:moveTo>
                      <a:cubicBezTo>
                        <a:pt x="6445" y="5618"/>
                        <a:pt x="5123" y="6940"/>
                        <a:pt x="3470" y="6940"/>
                      </a:cubicBezTo>
                      <a:cubicBezTo>
                        <a:pt x="1818" y="6940"/>
                        <a:pt x="496" y="5784"/>
                        <a:pt x="330" y="4131"/>
                      </a:cubicBezTo>
                      <a:cubicBezTo>
                        <a:pt x="330" y="3966"/>
                        <a:pt x="330" y="3801"/>
                        <a:pt x="330" y="3801"/>
                      </a:cubicBezTo>
                      <a:cubicBezTo>
                        <a:pt x="330" y="2809"/>
                        <a:pt x="826" y="1818"/>
                        <a:pt x="1652" y="1322"/>
                      </a:cubicBezTo>
                      <a:cubicBezTo>
                        <a:pt x="2148" y="991"/>
                        <a:pt x="2809" y="661"/>
                        <a:pt x="3470" y="661"/>
                      </a:cubicBezTo>
                      <a:cubicBezTo>
                        <a:pt x="4131" y="661"/>
                        <a:pt x="4792" y="826"/>
                        <a:pt x="5288" y="1322"/>
                      </a:cubicBezTo>
                      <a:cubicBezTo>
                        <a:pt x="6114" y="1818"/>
                        <a:pt x="6610" y="2809"/>
                        <a:pt x="6610" y="3801"/>
                      </a:cubicBezTo>
                      <a:cubicBezTo>
                        <a:pt x="6610" y="3801"/>
                        <a:pt x="6610" y="3966"/>
                        <a:pt x="6610" y="413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404041"/>
                    </a:gs>
                    <a:gs pos="52010">
                      <a:srgbClr val="888581"/>
                    </a:gs>
                    <a:gs pos="80170">
                      <a:srgbClr val="343232"/>
                    </a:gs>
                    <a:gs pos="100000">
                      <a:srgbClr val="23202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5E5E5E"/>
                    </a:buClr>
                    <a:buSzPts val="1200"/>
                    <a:buFont typeface="Red Hat Display"/>
                    <a:buNone/>
                  </a:pPr>
                  <a:endParaRPr sz="1200" b="0" i="0" u="none" strike="noStrike" cap="none">
                    <a:solidFill>
                      <a:srgbClr val="5E5E5E"/>
                    </a:solidFill>
                    <a:latin typeface="Red Hat Display"/>
                    <a:ea typeface="Red Hat Display"/>
                    <a:cs typeface="Red Hat Display"/>
                    <a:sym typeface="Red Hat Display"/>
                  </a:endParaRPr>
                </a:p>
              </p:txBody>
            </p:sp>
          </p:grpSp>
          <p:grpSp>
            <p:nvGrpSpPr>
              <p:cNvPr id="518" name="Google Shape;518;p92"/>
              <p:cNvGrpSpPr/>
              <p:nvPr/>
            </p:nvGrpSpPr>
            <p:grpSpPr>
              <a:xfrm>
                <a:off x="365859" y="2833942"/>
                <a:ext cx="3965" cy="3965"/>
                <a:chOff x="365859" y="2833942"/>
                <a:chExt cx="3965" cy="3965"/>
              </a:xfrm>
            </p:grpSpPr>
            <p:sp>
              <p:nvSpPr>
                <p:cNvPr id="519" name="Google Shape;519;p92"/>
                <p:cNvSpPr/>
                <p:nvPr/>
              </p:nvSpPr>
              <p:spPr>
                <a:xfrm>
                  <a:off x="365859" y="2833942"/>
                  <a:ext cx="3965" cy="3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5" h="3965" extrusionOk="0">
                      <a:moveTo>
                        <a:pt x="3966" y="1983"/>
                      </a:moveTo>
                      <a:cubicBezTo>
                        <a:pt x="3966" y="3078"/>
                        <a:pt x="3078" y="3966"/>
                        <a:pt x="1983" y="3966"/>
                      </a:cubicBezTo>
                      <a:cubicBezTo>
                        <a:pt x="888" y="3966"/>
                        <a:pt x="0" y="3078"/>
                        <a:pt x="0" y="1983"/>
                      </a:cubicBezTo>
                      <a:cubicBezTo>
                        <a:pt x="0" y="888"/>
                        <a:pt x="888" y="0"/>
                        <a:pt x="1983" y="0"/>
                      </a:cubicBezTo>
                      <a:cubicBezTo>
                        <a:pt x="3078" y="0"/>
                        <a:pt x="3966" y="888"/>
                        <a:pt x="3966" y="1983"/>
                      </a:cubicBezTo>
                      <a:close/>
                    </a:path>
                  </a:pathLst>
                </a:custGeom>
                <a:solidFill>
                  <a:srgbClr val="85858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5E5E5E"/>
                    </a:buClr>
                    <a:buSzPts val="1200"/>
                    <a:buFont typeface="Red Hat Display"/>
                    <a:buNone/>
                  </a:pPr>
                  <a:endParaRPr sz="1200" b="0" i="0" u="none" strike="noStrike" cap="none">
                    <a:solidFill>
                      <a:srgbClr val="5E5E5E"/>
                    </a:solidFill>
                    <a:latin typeface="Red Hat Display"/>
                    <a:ea typeface="Red Hat Display"/>
                    <a:cs typeface="Red Hat Display"/>
                    <a:sym typeface="Red Hat Display"/>
                  </a:endParaRPr>
                </a:p>
              </p:txBody>
            </p:sp>
            <p:grpSp>
              <p:nvGrpSpPr>
                <p:cNvPr id="520" name="Google Shape;520;p92"/>
                <p:cNvGrpSpPr/>
                <p:nvPr/>
              </p:nvGrpSpPr>
              <p:grpSpPr>
                <a:xfrm>
                  <a:off x="367181" y="2834107"/>
                  <a:ext cx="1652" cy="825"/>
                  <a:chOff x="367181" y="2834107"/>
                  <a:chExt cx="1652" cy="825"/>
                </a:xfrm>
              </p:grpSpPr>
              <p:sp>
                <p:nvSpPr>
                  <p:cNvPr id="521" name="Google Shape;521;p92"/>
                  <p:cNvSpPr/>
                  <p:nvPr/>
                </p:nvSpPr>
                <p:spPr>
                  <a:xfrm>
                    <a:off x="367181" y="2834107"/>
                    <a:ext cx="1652" cy="6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2" h="660" extrusionOk="0">
                        <a:moveTo>
                          <a:pt x="1652" y="330"/>
                        </a:moveTo>
                        <a:cubicBezTo>
                          <a:pt x="1652" y="496"/>
                          <a:pt x="1322" y="661"/>
                          <a:pt x="826" y="661"/>
                        </a:cubicBezTo>
                        <a:cubicBezTo>
                          <a:pt x="330" y="661"/>
                          <a:pt x="0" y="496"/>
                          <a:pt x="0" y="330"/>
                        </a:cubicBezTo>
                        <a:cubicBezTo>
                          <a:pt x="0" y="165"/>
                          <a:pt x="330" y="0"/>
                          <a:pt x="826" y="0"/>
                        </a:cubicBezTo>
                        <a:cubicBezTo>
                          <a:pt x="1322" y="0"/>
                          <a:pt x="1652" y="165"/>
                          <a:pt x="1652" y="33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9411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5E5E5E"/>
                      </a:buClr>
                      <a:buSzPts val="1200"/>
                      <a:buFont typeface="Red Hat Display"/>
                      <a:buNone/>
                    </a:pPr>
                    <a:endParaRPr sz="1200" b="0" i="0" u="none" strike="noStrike" cap="none">
                      <a:solidFill>
                        <a:srgbClr val="5E5E5E"/>
                      </a:solidFill>
                      <a:latin typeface="Red Hat Display"/>
                      <a:ea typeface="Red Hat Display"/>
                      <a:cs typeface="Red Hat Display"/>
                      <a:sym typeface="Red Hat Display"/>
                    </a:endParaRPr>
                  </a:p>
                </p:txBody>
              </p:sp>
              <p:sp>
                <p:nvSpPr>
                  <p:cNvPr id="522" name="Google Shape;522;p92"/>
                  <p:cNvSpPr/>
                  <p:nvPr/>
                </p:nvSpPr>
                <p:spPr>
                  <a:xfrm>
                    <a:off x="367842" y="2834272"/>
                    <a:ext cx="991" cy="6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1" h="660" extrusionOk="0">
                        <a:moveTo>
                          <a:pt x="991" y="330"/>
                        </a:moveTo>
                        <a:cubicBezTo>
                          <a:pt x="991" y="496"/>
                          <a:pt x="826" y="661"/>
                          <a:pt x="496" y="661"/>
                        </a:cubicBezTo>
                        <a:cubicBezTo>
                          <a:pt x="165" y="661"/>
                          <a:pt x="0" y="496"/>
                          <a:pt x="0" y="330"/>
                        </a:cubicBezTo>
                        <a:cubicBezTo>
                          <a:pt x="0" y="165"/>
                          <a:pt x="165" y="0"/>
                          <a:pt x="496" y="0"/>
                        </a:cubicBezTo>
                        <a:cubicBezTo>
                          <a:pt x="826" y="165"/>
                          <a:pt x="991" y="330"/>
                          <a:pt x="991" y="33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9411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5E5E5E"/>
                      </a:buClr>
                      <a:buSzPts val="1200"/>
                      <a:buFont typeface="Red Hat Display"/>
                      <a:buNone/>
                    </a:pPr>
                    <a:endParaRPr sz="1200" b="0" i="0" u="none" strike="noStrike" cap="none">
                      <a:solidFill>
                        <a:srgbClr val="5E5E5E"/>
                      </a:solidFill>
                      <a:latin typeface="Red Hat Display"/>
                      <a:ea typeface="Red Hat Display"/>
                      <a:cs typeface="Red Hat Display"/>
                      <a:sym typeface="Red Hat Display"/>
                    </a:endParaRPr>
                  </a:p>
                </p:txBody>
              </p:sp>
            </p:grpSp>
            <p:sp>
              <p:nvSpPr>
                <p:cNvPr id="523" name="Google Shape;523;p92"/>
                <p:cNvSpPr/>
                <p:nvPr/>
              </p:nvSpPr>
              <p:spPr>
                <a:xfrm>
                  <a:off x="366189" y="2834272"/>
                  <a:ext cx="3304" cy="2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4" h="2974" extrusionOk="0">
                      <a:moveTo>
                        <a:pt x="3305" y="1487"/>
                      </a:moveTo>
                      <a:cubicBezTo>
                        <a:pt x="3305" y="2313"/>
                        <a:pt x="2479" y="2974"/>
                        <a:pt x="1652" y="2974"/>
                      </a:cubicBezTo>
                      <a:cubicBezTo>
                        <a:pt x="661" y="2974"/>
                        <a:pt x="0" y="2313"/>
                        <a:pt x="0" y="1487"/>
                      </a:cubicBezTo>
                      <a:cubicBezTo>
                        <a:pt x="0" y="661"/>
                        <a:pt x="826" y="0"/>
                        <a:pt x="1652" y="0"/>
                      </a:cubicBezTo>
                      <a:cubicBezTo>
                        <a:pt x="2644" y="0"/>
                        <a:pt x="3305" y="661"/>
                        <a:pt x="3305" y="148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5E5E5E"/>
                    </a:buClr>
                    <a:buSzPts val="1200"/>
                    <a:buFont typeface="Red Hat Display"/>
                    <a:buNone/>
                  </a:pPr>
                  <a:endParaRPr sz="1200" b="0" i="0" u="none" strike="noStrike" cap="none">
                    <a:solidFill>
                      <a:srgbClr val="5E5E5E"/>
                    </a:solidFill>
                    <a:latin typeface="Red Hat Display"/>
                    <a:ea typeface="Red Hat Display"/>
                    <a:cs typeface="Red Hat Display"/>
                    <a:sym typeface="Red Hat Display"/>
                  </a:endParaRPr>
                </a:p>
              </p:txBody>
            </p:sp>
            <p:sp>
              <p:nvSpPr>
                <p:cNvPr id="524" name="Google Shape;524;p92"/>
                <p:cNvSpPr/>
                <p:nvPr/>
              </p:nvSpPr>
              <p:spPr>
                <a:xfrm>
                  <a:off x="367181" y="2835594"/>
                  <a:ext cx="2313" cy="19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3" h="1982" extrusionOk="0">
                      <a:moveTo>
                        <a:pt x="2313" y="991"/>
                      </a:moveTo>
                      <a:cubicBezTo>
                        <a:pt x="2313" y="1487"/>
                        <a:pt x="1818" y="1983"/>
                        <a:pt x="1157" y="1983"/>
                      </a:cubicBezTo>
                      <a:cubicBezTo>
                        <a:pt x="496" y="1983"/>
                        <a:pt x="0" y="1487"/>
                        <a:pt x="0" y="991"/>
                      </a:cubicBezTo>
                      <a:cubicBezTo>
                        <a:pt x="0" y="496"/>
                        <a:pt x="496" y="0"/>
                        <a:pt x="1157" y="0"/>
                      </a:cubicBezTo>
                      <a:cubicBezTo>
                        <a:pt x="1818" y="0"/>
                        <a:pt x="2313" y="496"/>
                        <a:pt x="2313" y="991"/>
                      </a:cubicBezTo>
                      <a:close/>
                    </a:path>
                  </a:pathLst>
                </a:custGeom>
                <a:solidFill>
                  <a:srgbClr val="941B80">
                    <a:alpha val="35294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5E5E5E"/>
                    </a:buClr>
                    <a:buSzPts val="1200"/>
                    <a:buFont typeface="Red Hat Display"/>
                    <a:buNone/>
                  </a:pPr>
                  <a:endParaRPr sz="1200" b="0" i="0" u="none" strike="noStrike" cap="none">
                    <a:solidFill>
                      <a:srgbClr val="5E5E5E"/>
                    </a:solidFill>
                    <a:latin typeface="Red Hat Display"/>
                    <a:ea typeface="Red Hat Display"/>
                    <a:cs typeface="Red Hat Display"/>
                    <a:sym typeface="Red Hat Display"/>
                  </a:endParaRPr>
                </a:p>
              </p:txBody>
            </p:sp>
            <p:sp>
              <p:nvSpPr>
                <p:cNvPr id="525" name="Google Shape;525;p92"/>
                <p:cNvSpPr/>
                <p:nvPr/>
              </p:nvSpPr>
              <p:spPr>
                <a:xfrm>
                  <a:off x="367015" y="2834768"/>
                  <a:ext cx="2313" cy="19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3" h="1982" extrusionOk="0">
                      <a:moveTo>
                        <a:pt x="2313" y="991"/>
                      </a:moveTo>
                      <a:cubicBezTo>
                        <a:pt x="2313" y="1487"/>
                        <a:pt x="1818" y="1983"/>
                        <a:pt x="1157" y="1983"/>
                      </a:cubicBezTo>
                      <a:cubicBezTo>
                        <a:pt x="496" y="1983"/>
                        <a:pt x="0" y="1487"/>
                        <a:pt x="0" y="991"/>
                      </a:cubicBezTo>
                      <a:cubicBezTo>
                        <a:pt x="0" y="496"/>
                        <a:pt x="496" y="0"/>
                        <a:pt x="1157" y="0"/>
                      </a:cubicBezTo>
                      <a:cubicBezTo>
                        <a:pt x="1818" y="0"/>
                        <a:pt x="2313" y="496"/>
                        <a:pt x="2313" y="991"/>
                      </a:cubicBezTo>
                      <a:close/>
                    </a:path>
                  </a:pathLst>
                </a:custGeom>
                <a:solidFill>
                  <a:srgbClr val="1B71B6">
                    <a:alpha val="42352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5E5E5E"/>
                    </a:buClr>
                    <a:buSzPts val="1200"/>
                    <a:buFont typeface="Red Hat Display"/>
                    <a:buNone/>
                  </a:pPr>
                  <a:endParaRPr sz="1200" b="0" i="0" u="none" strike="noStrike" cap="none">
                    <a:solidFill>
                      <a:srgbClr val="5E5E5E"/>
                    </a:solidFill>
                    <a:latin typeface="Red Hat Display"/>
                    <a:ea typeface="Red Hat Display"/>
                    <a:cs typeface="Red Hat Display"/>
                    <a:sym typeface="Red Hat Display"/>
                  </a:endParaRPr>
                </a:p>
              </p:txBody>
            </p:sp>
            <p:sp>
              <p:nvSpPr>
                <p:cNvPr id="526" name="Google Shape;526;p92"/>
                <p:cNvSpPr/>
                <p:nvPr/>
              </p:nvSpPr>
              <p:spPr>
                <a:xfrm>
                  <a:off x="366024" y="2834107"/>
                  <a:ext cx="3635" cy="3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5" h="3635" extrusionOk="0">
                      <a:moveTo>
                        <a:pt x="3635" y="1818"/>
                      </a:moveTo>
                      <a:cubicBezTo>
                        <a:pt x="3635" y="2822"/>
                        <a:pt x="2822" y="3635"/>
                        <a:pt x="1818" y="3635"/>
                      </a:cubicBezTo>
                      <a:cubicBezTo>
                        <a:pt x="814" y="3635"/>
                        <a:pt x="0" y="2822"/>
                        <a:pt x="0" y="1818"/>
                      </a:cubicBezTo>
                      <a:cubicBezTo>
                        <a:pt x="0" y="814"/>
                        <a:pt x="814" y="0"/>
                        <a:pt x="1818" y="0"/>
                      </a:cubicBezTo>
                      <a:cubicBezTo>
                        <a:pt x="2822" y="0"/>
                        <a:pt x="3635" y="814"/>
                        <a:pt x="3635" y="1818"/>
                      </a:cubicBezTo>
                      <a:close/>
                    </a:path>
                  </a:pathLst>
                </a:custGeom>
                <a:solidFill>
                  <a:srgbClr val="1B146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5E5E5E"/>
                    </a:buClr>
                    <a:buSzPts val="1200"/>
                    <a:buFont typeface="Red Hat Display"/>
                    <a:buNone/>
                  </a:pPr>
                  <a:endParaRPr sz="1200" b="0" i="0" u="none" strike="noStrike" cap="none">
                    <a:solidFill>
                      <a:srgbClr val="5E5E5E"/>
                    </a:solidFill>
                    <a:latin typeface="Red Hat Display"/>
                    <a:ea typeface="Red Hat Display"/>
                    <a:cs typeface="Red Hat Display"/>
                    <a:sym typeface="Red Hat Display"/>
                  </a:endParaRPr>
                </a:p>
              </p:txBody>
            </p:sp>
            <p:sp>
              <p:nvSpPr>
                <p:cNvPr id="527" name="Google Shape;527;p92"/>
                <p:cNvSpPr/>
                <p:nvPr/>
              </p:nvSpPr>
              <p:spPr>
                <a:xfrm>
                  <a:off x="366520" y="2834603"/>
                  <a:ext cx="2148" cy="2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8" h="2809" extrusionOk="0">
                      <a:moveTo>
                        <a:pt x="1487" y="0"/>
                      </a:moveTo>
                      <a:cubicBezTo>
                        <a:pt x="661" y="0"/>
                        <a:pt x="0" y="661"/>
                        <a:pt x="0" y="1487"/>
                      </a:cubicBezTo>
                      <a:cubicBezTo>
                        <a:pt x="0" y="2148"/>
                        <a:pt x="330" y="2644"/>
                        <a:pt x="826" y="2809"/>
                      </a:cubicBezTo>
                      <a:lnTo>
                        <a:pt x="1487" y="1487"/>
                      </a:lnTo>
                      <a:lnTo>
                        <a:pt x="2148" y="165"/>
                      </a:lnTo>
                      <a:cubicBezTo>
                        <a:pt x="1983" y="0"/>
                        <a:pt x="1818" y="0"/>
                        <a:pt x="148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0F0F1"/>
                    </a:gs>
                    <a:gs pos="562">
                      <a:srgbClr val="F0F0F1"/>
                    </a:gs>
                    <a:gs pos="31610">
                      <a:srgbClr val="E6E6E7"/>
                    </a:gs>
                    <a:gs pos="33000">
                      <a:srgbClr val="DBDBDC"/>
                    </a:gs>
                    <a:gs pos="40030">
                      <a:srgbClr val="A8A8A9"/>
                    </a:gs>
                    <a:gs pos="47390">
                      <a:srgbClr val="7B7B7C"/>
                    </a:gs>
                    <a:gs pos="54930">
                      <a:srgbClr val="555556"/>
                    </a:gs>
                    <a:gs pos="62710">
                      <a:srgbClr val="363636"/>
                    </a:gs>
                    <a:gs pos="70800">
                      <a:srgbClr val="1E1E1E"/>
                    </a:gs>
                    <a:gs pos="79340">
                      <a:srgbClr val="0D0D0D"/>
                    </a:gs>
                    <a:gs pos="88610">
                      <a:srgbClr val="030303"/>
                    </a:gs>
                    <a:gs pos="100000">
                      <a:srgbClr val="000000"/>
                    </a:gs>
                  </a:gsLst>
                  <a:lin ang="1140096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5E5E5E"/>
                    </a:buClr>
                    <a:buSzPts val="1200"/>
                    <a:buFont typeface="Red Hat Display"/>
                    <a:buNone/>
                  </a:pPr>
                  <a:endParaRPr sz="1200" b="0" i="0" u="none" strike="noStrike" cap="none">
                    <a:solidFill>
                      <a:srgbClr val="5E5E5E"/>
                    </a:solidFill>
                    <a:latin typeface="Red Hat Display"/>
                    <a:ea typeface="Red Hat Display"/>
                    <a:cs typeface="Red Hat Display"/>
                    <a:sym typeface="Red Hat Display"/>
                  </a:endParaRPr>
                </a:p>
              </p:txBody>
            </p:sp>
          </p:grpSp>
        </p:grpSp>
      </p:grpSp>
      <p:sp>
        <p:nvSpPr>
          <p:cNvPr id="528" name="Google Shape;528;p92"/>
          <p:cNvSpPr/>
          <p:nvPr/>
        </p:nvSpPr>
        <p:spPr>
          <a:xfrm>
            <a:off x="7004421" y="661595"/>
            <a:ext cx="2219736" cy="4812894"/>
          </a:xfrm>
          <a:custGeom>
            <a:avLst/>
            <a:gdLst/>
            <a:ahLst/>
            <a:cxnLst/>
            <a:rect l="l" t="t" r="r" b="b"/>
            <a:pathLst>
              <a:path w="529454" h="1147977" extrusionOk="0">
                <a:moveTo>
                  <a:pt x="52879" y="1147978"/>
                </a:moveTo>
                <a:cubicBezTo>
                  <a:pt x="23630" y="1147978"/>
                  <a:pt x="0" y="1124182"/>
                  <a:pt x="0" y="1095098"/>
                </a:cubicBezTo>
                <a:lnTo>
                  <a:pt x="0" y="52879"/>
                </a:lnTo>
                <a:cubicBezTo>
                  <a:pt x="0" y="23630"/>
                  <a:pt x="23796" y="0"/>
                  <a:pt x="52879" y="0"/>
                </a:cubicBezTo>
                <a:lnTo>
                  <a:pt x="476575" y="0"/>
                </a:lnTo>
                <a:cubicBezTo>
                  <a:pt x="505824" y="0"/>
                  <a:pt x="529455" y="23796"/>
                  <a:pt x="529455" y="52879"/>
                </a:cubicBezTo>
                <a:lnTo>
                  <a:pt x="529455" y="1095098"/>
                </a:lnTo>
                <a:cubicBezTo>
                  <a:pt x="529455" y="1124347"/>
                  <a:pt x="505659" y="1147978"/>
                  <a:pt x="476575" y="1147978"/>
                </a:cubicBezTo>
                <a:lnTo>
                  <a:pt x="52879" y="114797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Red Hat Display"/>
              <a:buNone/>
            </a:pPr>
            <a:endParaRPr sz="1200" b="0" i="0" u="none" strike="noStrike" cap="none">
              <a:solidFill>
                <a:srgbClr val="5E5E5E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29" name="Google Shape;529;p92"/>
          <p:cNvSpPr>
            <a:spLocks noGrp="1"/>
          </p:cNvSpPr>
          <p:nvPr>
            <p:ph type="pic" idx="2"/>
          </p:nvPr>
        </p:nvSpPr>
        <p:spPr>
          <a:xfrm>
            <a:off x="7004421" y="662014"/>
            <a:ext cx="2220900" cy="4813200"/>
          </a:xfrm>
          <a:prstGeom prst="roundRect">
            <a:avLst>
              <a:gd name="adj" fmla="val 9316"/>
            </a:avLst>
          </a:prstGeom>
          <a:noFill/>
          <a:ln>
            <a:noFill/>
          </a:ln>
        </p:spPr>
      </p:sp>
      <p:sp>
        <p:nvSpPr>
          <p:cNvPr id="530" name="Google Shape;530;p92"/>
          <p:cNvSpPr txBox="1">
            <a:spLocks noGrp="1"/>
          </p:cNvSpPr>
          <p:nvPr>
            <p:ph type="title"/>
          </p:nvPr>
        </p:nvSpPr>
        <p:spPr>
          <a:xfrm>
            <a:off x="548626" y="417204"/>
            <a:ext cx="3341400" cy="10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531" name="Google Shape;531;p92"/>
          <p:cNvSpPr txBox="1">
            <a:spLocks noGrp="1"/>
          </p:cNvSpPr>
          <p:nvPr>
            <p:ph type="sldNum" idx="12"/>
          </p:nvPr>
        </p:nvSpPr>
        <p:spPr>
          <a:xfrm>
            <a:off x="548627" y="6437606"/>
            <a:ext cx="187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2" name="Google Shape;532;p92"/>
          <p:cNvSpPr txBox="1">
            <a:spLocks noGrp="1"/>
          </p:cNvSpPr>
          <p:nvPr>
            <p:ph type="body" idx="1"/>
          </p:nvPr>
        </p:nvSpPr>
        <p:spPr>
          <a:xfrm>
            <a:off x="549261" y="1589088"/>
            <a:ext cx="3341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 u="none" strike="noStrike" cap="none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3" name="Google Shape;533;p92"/>
          <p:cNvSpPr txBox="1">
            <a:spLocks noGrp="1"/>
          </p:cNvSpPr>
          <p:nvPr>
            <p:ph type="body" idx="3"/>
          </p:nvPr>
        </p:nvSpPr>
        <p:spPr>
          <a:xfrm>
            <a:off x="571600" y="2152725"/>
            <a:ext cx="3341400" cy="3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▪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‒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▪"/>
              <a:defRPr/>
            </a:lvl5pPr>
            <a:lvl6pPr marL="2743200" lvl="5" indent="-2921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Char char="•"/>
              <a:defRPr sz="1000"/>
            </a:lvl6pPr>
            <a:lvl7pPr marL="3200400" lvl="6" indent="-279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667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600"/>
              <a:buChar char="•"/>
              <a:defRPr sz="600"/>
            </a:lvl8pPr>
            <a:lvl9pPr marL="4114800" lvl="8" indent="-254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400"/>
              <a:buChar char="•"/>
              <a:defRPr sz="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slide Dark Blue">
  <p:cSld name="Quote slide Dark Blue">
    <p:bg>
      <p:bgPr>
        <a:solidFill>
          <a:schemeClr val="lt2"/>
        </a:solidFill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93"/>
          <p:cNvSpPr txBox="1">
            <a:spLocks noGrp="1"/>
          </p:cNvSpPr>
          <p:nvPr>
            <p:ph type="title"/>
          </p:nvPr>
        </p:nvSpPr>
        <p:spPr>
          <a:xfrm>
            <a:off x="548626" y="417204"/>
            <a:ext cx="110715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ed Hat Display Black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93"/>
          <p:cNvSpPr txBox="1">
            <a:spLocks noGrp="1"/>
          </p:cNvSpPr>
          <p:nvPr>
            <p:ph type="sldNum" idx="12"/>
          </p:nvPr>
        </p:nvSpPr>
        <p:spPr>
          <a:xfrm>
            <a:off x="548627" y="6437606"/>
            <a:ext cx="187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37" name="Google Shape;537;p93"/>
          <p:cNvGrpSpPr/>
          <p:nvPr/>
        </p:nvGrpSpPr>
        <p:grpSpPr>
          <a:xfrm>
            <a:off x="6912812" y="562654"/>
            <a:ext cx="5983856" cy="6029528"/>
            <a:chOff x="-1" y="0"/>
            <a:chExt cx="13612046" cy="13715941"/>
          </a:xfrm>
        </p:grpSpPr>
        <p:sp>
          <p:nvSpPr>
            <p:cNvPr id="538" name="Google Shape;538;p93"/>
            <p:cNvSpPr/>
            <p:nvPr/>
          </p:nvSpPr>
          <p:spPr>
            <a:xfrm>
              <a:off x="-1" y="0"/>
              <a:ext cx="13612046" cy="11061786"/>
            </a:xfrm>
            <a:custGeom>
              <a:avLst/>
              <a:gdLst/>
              <a:ahLst/>
              <a:cxnLst/>
              <a:rect l="l" t="t" r="r" b="b"/>
              <a:pathLst>
                <a:path w="21474" h="21528" extrusionOk="0">
                  <a:moveTo>
                    <a:pt x="21463" y="13212"/>
                  </a:moveTo>
                  <a:cubicBezTo>
                    <a:pt x="21388" y="13575"/>
                    <a:pt x="21319" y="13945"/>
                    <a:pt x="21190" y="14288"/>
                  </a:cubicBezTo>
                  <a:cubicBezTo>
                    <a:pt x="20837" y="15213"/>
                    <a:pt x="20253" y="15808"/>
                    <a:pt x="19477" y="16138"/>
                  </a:cubicBezTo>
                  <a:cubicBezTo>
                    <a:pt x="19396" y="16171"/>
                    <a:pt x="19338" y="16158"/>
                    <a:pt x="19273" y="16098"/>
                  </a:cubicBezTo>
                  <a:cubicBezTo>
                    <a:pt x="19156" y="15986"/>
                    <a:pt x="19038" y="15880"/>
                    <a:pt x="18920" y="15768"/>
                  </a:cubicBezTo>
                  <a:cubicBezTo>
                    <a:pt x="18888" y="15742"/>
                    <a:pt x="18856" y="15689"/>
                    <a:pt x="18818" y="15709"/>
                  </a:cubicBezTo>
                  <a:cubicBezTo>
                    <a:pt x="18765" y="15735"/>
                    <a:pt x="18786" y="15808"/>
                    <a:pt x="18791" y="15860"/>
                  </a:cubicBezTo>
                  <a:cubicBezTo>
                    <a:pt x="18797" y="16521"/>
                    <a:pt x="18716" y="17168"/>
                    <a:pt x="18529" y="17789"/>
                  </a:cubicBezTo>
                  <a:cubicBezTo>
                    <a:pt x="18283" y="18615"/>
                    <a:pt x="17870" y="19289"/>
                    <a:pt x="17351" y="19877"/>
                  </a:cubicBezTo>
                  <a:cubicBezTo>
                    <a:pt x="16655" y="20656"/>
                    <a:pt x="15836" y="21092"/>
                    <a:pt x="14925" y="21310"/>
                  </a:cubicBezTo>
                  <a:cubicBezTo>
                    <a:pt x="14792" y="21343"/>
                    <a:pt x="14733" y="21290"/>
                    <a:pt x="14690" y="21138"/>
                  </a:cubicBezTo>
                  <a:cubicBezTo>
                    <a:pt x="14470" y="20359"/>
                    <a:pt x="14245" y="19586"/>
                    <a:pt x="14021" y="18813"/>
                  </a:cubicBezTo>
                  <a:cubicBezTo>
                    <a:pt x="13994" y="18714"/>
                    <a:pt x="13962" y="18622"/>
                    <a:pt x="13919" y="18476"/>
                  </a:cubicBezTo>
                  <a:cubicBezTo>
                    <a:pt x="13849" y="18734"/>
                    <a:pt x="13839" y="18952"/>
                    <a:pt x="13806" y="19163"/>
                  </a:cubicBezTo>
                  <a:cubicBezTo>
                    <a:pt x="13710" y="19883"/>
                    <a:pt x="13619" y="20610"/>
                    <a:pt x="13533" y="21330"/>
                  </a:cubicBezTo>
                  <a:cubicBezTo>
                    <a:pt x="13512" y="21495"/>
                    <a:pt x="13437" y="21521"/>
                    <a:pt x="13319" y="21521"/>
                  </a:cubicBezTo>
                  <a:cubicBezTo>
                    <a:pt x="12516" y="21515"/>
                    <a:pt x="11713" y="21521"/>
                    <a:pt x="10910" y="21521"/>
                  </a:cubicBezTo>
                  <a:cubicBezTo>
                    <a:pt x="10010" y="21521"/>
                    <a:pt x="9110" y="21515"/>
                    <a:pt x="8216" y="21528"/>
                  </a:cubicBezTo>
                  <a:cubicBezTo>
                    <a:pt x="8061" y="21528"/>
                    <a:pt x="8002" y="21469"/>
                    <a:pt x="7975" y="21277"/>
                  </a:cubicBezTo>
                  <a:cubicBezTo>
                    <a:pt x="7863" y="20392"/>
                    <a:pt x="7740" y="19500"/>
                    <a:pt x="7617" y="18615"/>
                  </a:cubicBezTo>
                  <a:cubicBezTo>
                    <a:pt x="7611" y="18569"/>
                    <a:pt x="7617" y="18516"/>
                    <a:pt x="7558" y="18463"/>
                  </a:cubicBezTo>
                  <a:cubicBezTo>
                    <a:pt x="7451" y="18820"/>
                    <a:pt x="7349" y="19170"/>
                    <a:pt x="7247" y="19520"/>
                  </a:cubicBezTo>
                  <a:cubicBezTo>
                    <a:pt x="7092" y="20068"/>
                    <a:pt x="6931" y="20610"/>
                    <a:pt x="6781" y="21158"/>
                  </a:cubicBezTo>
                  <a:cubicBezTo>
                    <a:pt x="6744" y="21297"/>
                    <a:pt x="6696" y="21343"/>
                    <a:pt x="6572" y="21317"/>
                  </a:cubicBezTo>
                  <a:cubicBezTo>
                    <a:pt x="5812" y="21158"/>
                    <a:pt x="5105" y="20821"/>
                    <a:pt x="4490" y="20253"/>
                  </a:cubicBezTo>
                  <a:cubicBezTo>
                    <a:pt x="3392" y="19242"/>
                    <a:pt x="2739" y="17908"/>
                    <a:pt x="2690" y="16178"/>
                  </a:cubicBezTo>
                  <a:cubicBezTo>
                    <a:pt x="2685" y="16059"/>
                    <a:pt x="2674" y="15940"/>
                    <a:pt x="2669" y="15821"/>
                  </a:cubicBezTo>
                  <a:cubicBezTo>
                    <a:pt x="2664" y="15715"/>
                    <a:pt x="2626" y="15702"/>
                    <a:pt x="2562" y="15761"/>
                  </a:cubicBezTo>
                  <a:cubicBezTo>
                    <a:pt x="2450" y="15867"/>
                    <a:pt x="2332" y="15966"/>
                    <a:pt x="2225" y="16078"/>
                  </a:cubicBezTo>
                  <a:cubicBezTo>
                    <a:pt x="2144" y="16158"/>
                    <a:pt x="2069" y="16171"/>
                    <a:pt x="1973" y="16125"/>
                  </a:cubicBezTo>
                  <a:cubicBezTo>
                    <a:pt x="822" y="15616"/>
                    <a:pt x="158" y="14599"/>
                    <a:pt x="29" y="13126"/>
                  </a:cubicBezTo>
                  <a:cubicBezTo>
                    <a:pt x="-126" y="11362"/>
                    <a:pt x="334" y="9797"/>
                    <a:pt x="1213" y="8416"/>
                  </a:cubicBezTo>
                  <a:cubicBezTo>
                    <a:pt x="1978" y="7207"/>
                    <a:pt x="2964" y="6329"/>
                    <a:pt x="4024" y="5569"/>
                  </a:cubicBezTo>
                  <a:cubicBezTo>
                    <a:pt x="4913" y="4928"/>
                    <a:pt x="5876" y="4539"/>
                    <a:pt x="6888" y="4334"/>
                  </a:cubicBezTo>
                  <a:cubicBezTo>
                    <a:pt x="6995" y="4314"/>
                    <a:pt x="7076" y="4268"/>
                    <a:pt x="7119" y="4129"/>
                  </a:cubicBezTo>
                  <a:cubicBezTo>
                    <a:pt x="7317" y="3488"/>
                    <a:pt x="7633" y="2934"/>
                    <a:pt x="8018" y="2445"/>
                  </a:cubicBezTo>
                  <a:cubicBezTo>
                    <a:pt x="8125" y="2306"/>
                    <a:pt x="8131" y="2227"/>
                    <a:pt x="8018" y="2088"/>
                  </a:cubicBezTo>
                  <a:cubicBezTo>
                    <a:pt x="7767" y="1778"/>
                    <a:pt x="7526" y="1454"/>
                    <a:pt x="7279" y="1137"/>
                  </a:cubicBezTo>
                  <a:cubicBezTo>
                    <a:pt x="7054" y="840"/>
                    <a:pt x="7044" y="437"/>
                    <a:pt x="7258" y="186"/>
                  </a:cubicBezTo>
                  <a:cubicBezTo>
                    <a:pt x="7472" y="-72"/>
                    <a:pt x="7799" y="-52"/>
                    <a:pt x="8029" y="238"/>
                  </a:cubicBezTo>
                  <a:cubicBezTo>
                    <a:pt x="8323" y="615"/>
                    <a:pt x="8618" y="991"/>
                    <a:pt x="8907" y="1375"/>
                  </a:cubicBezTo>
                  <a:cubicBezTo>
                    <a:pt x="8993" y="1487"/>
                    <a:pt x="9062" y="1507"/>
                    <a:pt x="9185" y="1447"/>
                  </a:cubicBezTo>
                  <a:cubicBezTo>
                    <a:pt x="10262" y="899"/>
                    <a:pt x="11327" y="906"/>
                    <a:pt x="12387" y="1513"/>
                  </a:cubicBezTo>
                  <a:cubicBezTo>
                    <a:pt x="12505" y="1579"/>
                    <a:pt x="12564" y="1553"/>
                    <a:pt x="12644" y="1441"/>
                  </a:cubicBezTo>
                  <a:cubicBezTo>
                    <a:pt x="12955" y="1025"/>
                    <a:pt x="13276" y="608"/>
                    <a:pt x="13598" y="199"/>
                  </a:cubicBezTo>
                  <a:cubicBezTo>
                    <a:pt x="13801" y="-59"/>
                    <a:pt x="14122" y="-65"/>
                    <a:pt x="14336" y="172"/>
                  </a:cubicBezTo>
                  <a:cubicBezTo>
                    <a:pt x="14540" y="397"/>
                    <a:pt x="14567" y="787"/>
                    <a:pt x="14374" y="1058"/>
                  </a:cubicBezTo>
                  <a:cubicBezTo>
                    <a:pt x="14096" y="1447"/>
                    <a:pt x="13801" y="1830"/>
                    <a:pt x="13507" y="2200"/>
                  </a:cubicBezTo>
                  <a:cubicBezTo>
                    <a:pt x="13410" y="2319"/>
                    <a:pt x="13399" y="2392"/>
                    <a:pt x="13501" y="2524"/>
                  </a:cubicBezTo>
                  <a:cubicBezTo>
                    <a:pt x="13860" y="3000"/>
                    <a:pt x="14165" y="3528"/>
                    <a:pt x="14369" y="4136"/>
                  </a:cubicBezTo>
                  <a:cubicBezTo>
                    <a:pt x="14411" y="4268"/>
                    <a:pt x="14492" y="4301"/>
                    <a:pt x="14588" y="4321"/>
                  </a:cubicBezTo>
                  <a:cubicBezTo>
                    <a:pt x="15365" y="4486"/>
                    <a:pt x="16120" y="4743"/>
                    <a:pt x="16837" y="5166"/>
                  </a:cubicBezTo>
                  <a:cubicBezTo>
                    <a:pt x="17801" y="5734"/>
                    <a:pt x="18679" y="6467"/>
                    <a:pt x="19471" y="7353"/>
                  </a:cubicBezTo>
                  <a:cubicBezTo>
                    <a:pt x="20205" y="8178"/>
                    <a:pt x="20789" y="9136"/>
                    <a:pt x="21142" y="10285"/>
                  </a:cubicBezTo>
                  <a:cubicBezTo>
                    <a:pt x="21292" y="10774"/>
                    <a:pt x="21388" y="11283"/>
                    <a:pt x="21447" y="11805"/>
                  </a:cubicBezTo>
                  <a:cubicBezTo>
                    <a:pt x="21453" y="11851"/>
                    <a:pt x="21463" y="11897"/>
                    <a:pt x="21474" y="11943"/>
                  </a:cubicBezTo>
                  <a:cubicBezTo>
                    <a:pt x="21463" y="12373"/>
                    <a:pt x="21463" y="12789"/>
                    <a:pt x="21463" y="13212"/>
                  </a:cubicBezTo>
                  <a:close/>
                  <a:moveTo>
                    <a:pt x="12655" y="5430"/>
                  </a:moveTo>
                  <a:cubicBezTo>
                    <a:pt x="12264" y="5424"/>
                    <a:pt x="11873" y="5450"/>
                    <a:pt x="11488" y="5510"/>
                  </a:cubicBezTo>
                  <a:cubicBezTo>
                    <a:pt x="11290" y="5536"/>
                    <a:pt x="11268" y="5596"/>
                    <a:pt x="11338" y="5827"/>
                  </a:cubicBezTo>
                  <a:cubicBezTo>
                    <a:pt x="11483" y="6322"/>
                    <a:pt x="11627" y="6811"/>
                    <a:pt x="11766" y="7300"/>
                  </a:cubicBezTo>
                  <a:cubicBezTo>
                    <a:pt x="11804" y="7425"/>
                    <a:pt x="11863" y="7518"/>
                    <a:pt x="11943" y="7597"/>
                  </a:cubicBezTo>
                  <a:cubicBezTo>
                    <a:pt x="13581" y="9156"/>
                    <a:pt x="15257" y="10649"/>
                    <a:pt x="16880" y="12234"/>
                  </a:cubicBezTo>
                  <a:cubicBezTo>
                    <a:pt x="17629" y="12974"/>
                    <a:pt x="18411" y="13667"/>
                    <a:pt x="19177" y="14381"/>
                  </a:cubicBezTo>
                  <a:cubicBezTo>
                    <a:pt x="19568" y="14744"/>
                    <a:pt x="19611" y="14738"/>
                    <a:pt x="19943" y="14275"/>
                  </a:cubicBezTo>
                  <a:cubicBezTo>
                    <a:pt x="20366" y="13681"/>
                    <a:pt x="20462" y="12980"/>
                    <a:pt x="20414" y="12208"/>
                  </a:cubicBezTo>
                  <a:cubicBezTo>
                    <a:pt x="20344" y="11184"/>
                    <a:pt x="20076" y="10259"/>
                    <a:pt x="19579" y="9447"/>
                  </a:cubicBezTo>
                  <a:cubicBezTo>
                    <a:pt x="18706" y="8020"/>
                    <a:pt x="17555" y="7022"/>
                    <a:pt x="16259" y="6282"/>
                  </a:cubicBezTo>
                  <a:cubicBezTo>
                    <a:pt x="15118" y="5629"/>
                    <a:pt x="13897" y="5444"/>
                    <a:pt x="12655" y="5430"/>
                  </a:cubicBezTo>
                  <a:close/>
                  <a:moveTo>
                    <a:pt x="1047" y="12584"/>
                  </a:moveTo>
                  <a:cubicBezTo>
                    <a:pt x="1041" y="13377"/>
                    <a:pt x="1255" y="14044"/>
                    <a:pt x="1769" y="14546"/>
                  </a:cubicBezTo>
                  <a:cubicBezTo>
                    <a:pt x="1898" y="14671"/>
                    <a:pt x="1994" y="14665"/>
                    <a:pt x="2123" y="14539"/>
                  </a:cubicBezTo>
                  <a:cubicBezTo>
                    <a:pt x="3049" y="13641"/>
                    <a:pt x="4002" y="12782"/>
                    <a:pt x="4934" y="11884"/>
                  </a:cubicBezTo>
                  <a:cubicBezTo>
                    <a:pt x="6444" y="10431"/>
                    <a:pt x="7986" y="9024"/>
                    <a:pt x="9512" y="7604"/>
                  </a:cubicBezTo>
                  <a:cubicBezTo>
                    <a:pt x="9571" y="7551"/>
                    <a:pt x="9635" y="7498"/>
                    <a:pt x="9662" y="7412"/>
                  </a:cubicBezTo>
                  <a:cubicBezTo>
                    <a:pt x="9828" y="6857"/>
                    <a:pt x="9989" y="6296"/>
                    <a:pt x="10149" y="5741"/>
                  </a:cubicBezTo>
                  <a:cubicBezTo>
                    <a:pt x="10187" y="5615"/>
                    <a:pt x="10149" y="5523"/>
                    <a:pt x="10026" y="5510"/>
                  </a:cubicBezTo>
                  <a:cubicBezTo>
                    <a:pt x="9855" y="5496"/>
                    <a:pt x="9689" y="5477"/>
                    <a:pt x="9517" y="5463"/>
                  </a:cubicBezTo>
                  <a:cubicBezTo>
                    <a:pt x="8484" y="5371"/>
                    <a:pt x="7461" y="5457"/>
                    <a:pt x="6455" y="5761"/>
                  </a:cubicBezTo>
                  <a:cubicBezTo>
                    <a:pt x="4731" y="6282"/>
                    <a:pt x="3317" y="7445"/>
                    <a:pt x="2144" y="9050"/>
                  </a:cubicBezTo>
                  <a:cubicBezTo>
                    <a:pt x="1416" y="10048"/>
                    <a:pt x="1052" y="11237"/>
                    <a:pt x="1047" y="12584"/>
                  </a:cubicBezTo>
                  <a:close/>
                  <a:moveTo>
                    <a:pt x="10760" y="7650"/>
                  </a:moveTo>
                  <a:cubicBezTo>
                    <a:pt x="10744" y="7650"/>
                    <a:pt x="10728" y="7650"/>
                    <a:pt x="10711" y="7650"/>
                  </a:cubicBezTo>
                  <a:cubicBezTo>
                    <a:pt x="10690" y="7722"/>
                    <a:pt x="10669" y="7789"/>
                    <a:pt x="10647" y="7861"/>
                  </a:cubicBezTo>
                  <a:cubicBezTo>
                    <a:pt x="10187" y="9447"/>
                    <a:pt x="9726" y="11038"/>
                    <a:pt x="9260" y="12624"/>
                  </a:cubicBezTo>
                  <a:cubicBezTo>
                    <a:pt x="8961" y="13648"/>
                    <a:pt x="8661" y="14671"/>
                    <a:pt x="8361" y="15695"/>
                  </a:cubicBezTo>
                  <a:cubicBezTo>
                    <a:pt x="8334" y="15794"/>
                    <a:pt x="8297" y="15887"/>
                    <a:pt x="8313" y="15999"/>
                  </a:cubicBezTo>
                  <a:cubicBezTo>
                    <a:pt x="8500" y="17340"/>
                    <a:pt x="8687" y="18674"/>
                    <a:pt x="8870" y="20015"/>
                  </a:cubicBezTo>
                  <a:cubicBezTo>
                    <a:pt x="8891" y="20154"/>
                    <a:pt x="8934" y="20200"/>
                    <a:pt x="9046" y="20200"/>
                  </a:cubicBezTo>
                  <a:cubicBezTo>
                    <a:pt x="10181" y="20200"/>
                    <a:pt x="11317" y="20200"/>
                    <a:pt x="12452" y="20200"/>
                  </a:cubicBezTo>
                  <a:cubicBezTo>
                    <a:pt x="12559" y="20200"/>
                    <a:pt x="12612" y="20154"/>
                    <a:pt x="12634" y="20009"/>
                  </a:cubicBezTo>
                  <a:cubicBezTo>
                    <a:pt x="12784" y="18807"/>
                    <a:pt x="12950" y="17604"/>
                    <a:pt x="13094" y="16396"/>
                  </a:cubicBezTo>
                  <a:cubicBezTo>
                    <a:pt x="13121" y="16171"/>
                    <a:pt x="13185" y="15953"/>
                    <a:pt x="13110" y="15702"/>
                  </a:cubicBezTo>
                  <a:cubicBezTo>
                    <a:pt x="12436" y="13416"/>
                    <a:pt x="11772" y="11124"/>
                    <a:pt x="11102" y="8839"/>
                  </a:cubicBezTo>
                  <a:cubicBezTo>
                    <a:pt x="10995" y="8442"/>
                    <a:pt x="10877" y="8046"/>
                    <a:pt x="10760" y="7650"/>
                  </a:cubicBezTo>
                  <a:close/>
                  <a:moveTo>
                    <a:pt x="8966" y="9797"/>
                  </a:moveTo>
                  <a:cubicBezTo>
                    <a:pt x="8955" y="9790"/>
                    <a:pt x="8950" y="9777"/>
                    <a:pt x="8939" y="9770"/>
                  </a:cubicBezTo>
                  <a:cubicBezTo>
                    <a:pt x="8891" y="9816"/>
                    <a:pt x="8843" y="9856"/>
                    <a:pt x="8795" y="9902"/>
                  </a:cubicBezTo>
                  <a:cubicBezTo>
                    <a:pt x="7943" y="10702"/>
                    <a:pt x="7081" y="11488"/>
                    <a:pt x="6240" y="12313"/>
                  </a:cubicBezTo>
                  <a:cubicBezTo>
                    <a:pt x="5502" y="13040"/>
                    <a:pt x="4741" y="13720"/>
                    <a:pt x="3986" y="14427"/>
                  </a:cubicBezTo>
                  <a:cubicBezTo>
                    <a:pt x="3917" y="14487"/>
                    <a:pt x="3852" y="14546"/>
                    <a:pt x="3836" y="14665"/>
                  </a:cubicBezTo>
                  <a:cubicBezTo>
                    <a:pt x="3708" y="15491"/>
                    <a:pt x="3681" y="16310"/>
                    <a:pt x="3879" y="17129"/>
                  </a:cubicBezTo>
                  <a:cubicBezTo>
                    <a:pt x="4174" y="18331"/>
                    <a:pt x="4859" y="19084"/>
                    <a:pt x="5748" y="19606"/>
                  </a:cubicBezTo>
                  <a:cubicBezTo>
                    <a:pt x="6058" y="19784"/>
                    <a:pt x="6058" y="19784"/>
                    <a:pt x="6176" y="19381"/>
                  </a:cubicBezTo>
                  <a:cubicBezTo>
                    <a:pt x="6979" y="16620"/>
                    <a:pt x="7788" y="13859"/>
                    <a:pt x="8591" y="11098"/>
                  </a:cubicBezTo>
                  <a:cubicBezTo>
                    <a:pt x="8714" y="10662"/>
                    <a:pt x="8837" y="10233"/>
                    <a:pt x="8966" y="9797"/>
                  </a:cubicBezTo>
                  <a:close/>
                  <a:moveTo>
                    <a:pt x="12500" y="9737"/>
                  </a:moveTo>
                  <a:cubicBezTo>
                    <a:pt x="12516" y="9810"/>
                    <a:pt x="12516" y="9843"/>
                    <a:pt x="12527" y="9876"/>
                  </a:cubicBezTo>
                  <a:cubicBezTo>
                    <a:pt x="12757" y="10669"/>
                    <a:pt x="12982" y="11468"/>
                    <a:pt x="13212" y="12260"/>
                  </a:cubicBezTo>
                  <a:cubicBezTo>
                    <a:pt x="13576" y="13516"/>
                    <a:pt x="13946" y="14764"/>
                    <a:pt x="14315" y="16019"/>
                  </a:cubicBezTo>
                  <a:cubicBezTo>
                    <a:pt x="14663" y="17201"/>
                    <a:pt x="15006" y="18377"/>
                    <a:pt x="15354" y="19560"/>
                  </a:cubicBezTo>
                  <a:cubicBezTo>
                    <a:pt x="15386" y="19672"/>
                    <a:pt x="15413" y="19771"/>
                    <a:pt x="15541" y="19705"/>
                  </a:cubicBezTo>
                  <a:cubicBezTo>
                    <a:pt x="16269" y="19335"/>
                    <a:pt x="16891" y="18800"/>
                    <a:pt x="17303" y="17948"/>
                  </a:cubicBezTo>
                  <a:cubicBezTo>
                    <a:pt x="17806" y="16917"/>
                    <a:pt x="17801" y="15801"/>
                    <a:pt x="17640" y="14665"/>
                  </a:cubicBezTo>
                  <a:cubicBezTo>
                    <a:pt x="17624" y="14572"/>
                    <a:pt x="17576" y="14506"/>
                    <a:pt x="17517" y="14447"/>
                  </a:cubicBezTo>
                  <a:cubicBezTo>
                    <a:pt x="16585" y="13555"/>
                    <a:pt x="15616" y="12716"/>
                    <a:pt x="14706" y="11791"/>
                  </a:cubicBezTo>
                  <a:cubicBezTo>
                    <a:pt x="14358" y="11435"/>
                    <a:pt x="13988" y="11118"/>
                    <a:pt x="13624" y="10781"/>
                  </a:cubicBezTo>
                  <a:cubicBezTo>
                    <a:pt x="13260" y="10437"/>
                    <a:pt x="12896" y="10100"/>
                    <a:pt x="12500" y="9737"/>
                  </a:cubicBezTo>
                  <a:close/>
                  <a:moveTo>
                    <a:pt x="12612" y="4122"/>
                  </a:moveTo>
                  <a:cubicBezTo>
                    <a:pt x="12719" y="4122"/>
                    <a:pt x="12827" y="4129"/>
                    <a:pt x="12934" y="4122"/>
                  </a:cubicBezTo>
                  <a:cubicBezTo>
                    <a:pt x="12992" y="4122"/>
                    <a:pt x="13073" y="4162"/>
                    <a:pt x="13105" y="4083"/>
                  </a:cubicBezTo>
                  <a:cubicBezTo>
                    <a:pt x="13142" y="3997"/>
                    <a:pt x="13073" y="3931"/>
                    <a:pt x="13035" y="3865"/>
                  </a:cubicBezTo>
                  <a:cubicBezTo>
                    <a:pt x="12880" y="3594"/>
                    <a:pt x="12703" y="3356"/>
                    <a:pt x="12500" y="3138"/>
                  </a:cubicBezTo>
                  <a:cubicBezTo>
                    <a:pt x="11927" y="2531"/>
                    <a:pt x="11258" y="2280"/>
                    <a:pt x="10508" y="2359"/>
                  </a:cubicBezTo>
                  <a:cubicBezTo>
                    <a:pt x="10037" y="2405"/>
                    <a:pt x="9614" y="2570"/>
                    <a:pt x="9218" y="2907"/>
                  </a:cubicBezTo>
                  <a:cubicBezTo>
                    <a:pt x="8891" y="3185"/>
                    <a:pt x="8623" y="3521"/>
                    <a:pt x="8398" y="3918"/>
                  </a:cubicBezTo>
                  <a:cubicBezTo>
                    <a:pt x="8366" y="3971"/>
                    <a:pt x="8318" y="4037"/>
                    <a:pt x="8339" y="4103"/>
                  </a:cubicBezTo>
                  <a:cubicBezTo>
                    <a:pt x="8366" y="4162"/>
                    <a:pt x="8430" y="4129"/>
                    <a:pt x="8479" y="4122"/>
                  </a:cubicBezTo>
                  <a:cubicBezTo>
                    <a:pt x="8977" y="4109"/>
                    <a:pt x="9469" y="4149"/>
                    <a:pt x="9967" y="4189"/>
                  </a:cubicBezTo>
                  <a:cubicBezTo>
                    <a:pt x="10299" y="4215"/>
                    <a:pt x="10626" y="4334"/>
                    <a:pt x="10958" y="4268"/>
                  </a:cubicBezTo>
                  <a:cubicBezTo>
                    <a:pt x="11504" y="4169"/>
                    <a:pt x="12055" y="4142"/>
                    <a:pt x="12612" y="4122"/>
                  </a:cubicBez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B4F53"/>
                </a:buClr>
                <a:buSzPts val="1800"/>
                <a:buFont typeface="Red Hat Display"/>
                <a:buNone/>
              </a:pPr>
              <a:endParaRPr sz="1800" b="0" i="0" u="none" strike="noStrike" cap="none">
                <a:solidFill>
                  <a:srgbClr val="5E5E5E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539" name="Google Shape;539;p93"/>
            <p:cNvSpPr/>
            <p:nvPr/>
          </p:nvSpPr>
          <p:spPr>
            <a:xfrm>
              <a:off x="5108965" y="11581051"/>
              <a:ext cx="3381452" cy="2134890"/>
            </a:xfrm>
            <a:custGeom>
              <a:avLst/>
              <a:gdLst/>
              <a:ahLst/>
              <a:cxnLst/>
              <a:rect l="l" t="t" r="r" b="b"/>
              <a:pathLst>
                <a:path w="21585" h="21600" extrusionOk="0">
                  <a:moveTo>
                    <a:pt x="9474" y="21566"/>
                  </a:moveTo>
                  <a:cubicBezTo>
                    <a:pt x="8239" y="21188"/>
                    <a:pt x="7004" y="20879"/>
                    <a:pt x="5856" y="20020"/>
                  </a:cubicBezTo>
                  <a:cubicBezTo>
                    <a:pt x="2585" y="17617"/>
                    <a:pt x="917" y="13358"/>
                    <a:pt x="267" y="7898"/>
                  </a:cubicBezTo>
                  <a:cubicBezTo>
                    <a:pt x="7" y="5666"/>
                    <a:pt x="-15" y="3434"/>
                    <a:pt x="7" y="1202"/>
                  </a:cubicBezTo>
                  <a:cubicBezTo>
                    <a:pt x="7" y="309"/>
                    <a:pt x="223" y="0"/>
                    <a:pt x="787" y="0"/>
                  </a:cubicBezTo>
                  <a:cubicBezTo>
                    <a:pt x="7481" y="34"/>
                    <a:pt x="14176" y="0"/>
                    <a:pt x="20870" y="0"/>
                  </a:cubicBezTo>
                  <a:cubicBezTo>
                    <a:pt x="21238" y="0"/>
                    <a:pt x="21585" y="0"/>
                    <a:pt x="21585" y="824"/>
                  </a:cubicBezTo>
                  <a:cubicBezTo>
                    <a:pt x="21542" y="4979"/>
                    <a:pt x="21368" y="9066"/>
                    <a:pt x="20263" y="12946"/>
                  </a:cubicBezTo>
                  <a:cubicBezTo>
                    <a:pt x="18834" y="17960"/>
                    <a:pt x="16320" y="20570"/>
                    <a:pt x="12962" y="21394"/>
                  </a:cubicBezTo>
                  <a:cubicBezTo>
                    <a:pt x="12767" y="21428"/>
                    <a:pt x="12572" y="21531"/>
                    <a:pt x="12356" y="21600"/>
                  </a:cubicBezTo>
                  <a:cubicBezTo>
                    <a:pt x="11402" y="21566"/>
                    <a:pt x="10449" y="21566"/>
                    <a:pt x="9474" y="21566"/>
                  </a:cubicBezTo>
                  <a:close/>
                  <a:moveTo>
                    <a:pt x="10774" y="6799"/>
                  </a:moveTo>
                  <a:cubicBezTo>
                    <a:pt x="8889" y="6799"/>
                    <a:pt x="6983" y="6799"/>
                    <a:pt x="5098" y="6799"/>
                  </a:cubicBezTo>
                  <a:cubicBezTo>
                    <a:pt x="4773" y="6799"/>
                    <a:pt x="4426" y="6731"/>
                    <a:pt x="4556" y="7589"/>
                  </a:cubicBezTo>
                  <a:cubicBezTo>
                    <a:pt x="4903" y="9924"/>
                    <a:pt x="5553" y="11916"/>
                    <a:pt x="6874" y="13255"/>
                  </a:cubicBezTo>
                  <a:cubicBezTo>
                    <a:pt x="8326" y="14766"/>
                    <a:pt x="9951" y="14869"/>
                    <a:pt x="11619" y="14801"/>
                  </a:cubicBezTo>
                  <a:cubicBezTo>
                    <a:pt x="14501" y="14663"/>
                    <a:pt x="16234" y="12397"/>
                    <a:pt x="16905" y="7933"/>
                  </a:cubicBezTo>
                  <a:cubicBezTo>
                    <a:pt x="17035" y="7005"/>
                    <a:pt x="16884" y="6765"/>
                    <a:pt x="16320" y="6765"/>
                  </a:cubicBezTo>
                  <a:cubicBezTo>
                    <a:pt x="14479" y="6834"/>
                    <a:pt x="12616" y="6799"/>
                    <a:pt x="10774" y="6799"/>
                  </a:cubicBez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B4F53"/>
                </a:buClr>
                <a:buSzPts val="1800"/>
                <a:buFont typeface="Red Hat Display"/>
                <a:buNone/>
              </a:pPr>
              <a:endParaRPr sz="1800" b="0" i="0" u="none" strike="noStrike" cap="none">
                <a:solidFill>
                  <a:srgbClr val="5E5E5E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sp>
        <p:nvSpPr>
          <p:cNvPr id="540" name="Google Shape;540;p93"/>
          <p:cNvSpPr/>
          <p:nvPr/>
        </p:nvSpPr>
        <p:spPr>
          <a:xfrm>
            <a:off x="548625" y="1720312"/>
            <a:ext cx="670499" cy="580814"/>
          </a:xfrm>
          <a:custGeom>
            <a:avLst/>
            <a:gdLst/>
            <a:ahLst/>
            <a:cxnLst/>
            <a:rect l="l" t="t" r="r" b="b"/>
            <a:pathLst>
              <a:path w="968229" h="838721" extrusionOk="0">
                <a:moveTo>
                  <a:pt x="871612" y="0"/>
                </a:moveTo>
                <a:lnTo>
                  <a:pt x="968229" y="182957"/>
                </a:lnTo>
                <a:cubicBezTo>
                  <a:pt x="889428" y="219959"/>
                  <a:pt x="834952" y="256790"/>
                  <a:pt x="804802" y="293450"/>
                </a:cubicBezTo>
                <a:cubicBezTo>
                  <a:pt x="774652" y="330110"/>
                  <a:pt x="757864" y="373450"/>
                  <a:pt x="754438" y="423472"/>
                </a:cubicBezTo>
                <a:lnTo>
                  <a:pt x="968229" y="423472"/>
                </a:lnTo>
                <a:lnTo>
                  <a:pt x="968229" y="838721"/>
                </a:lnTo>
                <a:lnTo>
                  <a:pt x="521117" y="838721"/>
                </a:lnTo>
                <a:lnTo>
                  <a:pt x="521117" y="494393"/>
                </a:lnTo>
                <a:cubicBezTo>
                  <a:pt x="521117" y="367626"/>
                  <a:pt x="547499" y="267583"/>
                  <a:pt x="600261" y="194263"/>
                </a:cubicBezTo>
                <a:cubicBezTo>
                  <a:pt x="653024" y="120943"/>
                  <a:pt x="743474" y="56189"/>
                  <a:pt x="871612" y="0"/>
                </a:cubicBezTo>
                <a:close/>
                <a:moveTo>
                  <a:pt x="350495" y="0"/>
                </a:moveTo>
                <a:lnTo>
                  <a:pt x="447112" y="182957"/>
                </a:lnTo>
                <a:cubicBezTo>
                  <a:pt x="368311" y="219959"/>
                  <a:pt x="313835" y="256790"/>
                  <a:pt x="283685" y="293450"/>
                </a:cubicBezTo>
                <a:cubicBezTo>
                  <a:pt x="253535" y="330110"/>
                  <a:pt x="236747" y="373450"/>
                  <a:pt x="233321" y="423472"/>
                </a:cubicBezTo>
                <a:lnTo>
                  <a:pt x="447112" y="423472"/>
                </a:lnTo>
                <a:lnTo>
                  <a:pt x="447112" y="838721"/>
                </a:lnTo>
                <a:lnTo>
                  <a:pt x="0" y="838721"/>
                </a:lnTo>
                <a:lnTo>
                  <a:pt x="0" y="494393"/>
                </a:lnTo>
                <a:cubicBezTo>
                  <a:pt x="0" y="367626"/>
                  <a:pt x="26381" y="267583"/>
                  <a:pt x="79144" y="194263"/>
                </a:cubicBezTo>
                <a:cubicBezTo>
                  <a:pt x="131907" y="120943"/>
                  <a:pt x="222357" y="56189"/>
                  <a:pt x="35049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93"/>
          <p:cNvSpPr txBox="1">
            <a:spLocks noGrp="1"/>
          </p:cNvSpPr>
          <p:nvPr>
            <p:ph type="body" idx="1"/>
          </p:nvPr>
        </p:nvSpPr>
        <p:spPr>
          <a:xfrm>
            <a:off x="548625" y="2510942"/>
            <a:ext cx="5573100" cy="3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542" name="Google Shape;542;p93" descr="image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48670" y="6319694"/>
            <a:ext cx="389958" cy="392541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93"/>
          <p:cNvSpPr txBox="1"/>
          <p:nvPr/>
        </p:nvSpPr>
        <p:spPr>
          <a:xfrm>
            <a:off x="821676" y="6437600"/>
            <a:ext cx="17181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Confidential. Not for distribution. 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slide Yellow">
  <p:cSld name="Quote slide Yellow">
    <p:bg>
      <p:bgPr>
        <a:solidFill>
          <a:schemeClr val="accent6"/>
        </a:solidFill>
        <a:effectLst/>
      </p:bgPr>
    </p:bg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4"/>
          <p:cNvSpPr txBox="1">
            <a:spLocks noGrp="1"/>
          </p:cNvSpPr>
          <p:nvPr>
            <p:ph type="title"/>
          </p:nvPr>
        </p:nvSpPr>
        <p:spPr>
          <a:xfrm>
            <a:off x="548626" y="417204"/>
            <a:ext cx="110715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ed Hat Display Black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94"/>
          <p:cNvSpPr txBox="1">
            <a:spLocks noGrp="1"/>
          </p:cNvSpPr>
          <p:nvPr>
            <p:ph type="sldNum" idx="12"/>
          </p:nvPr>
        </p:nvSpPr>
        <p:spPr>
          <a:xfrm>
            <a:off x="548627" y="6437606"/>
            <a:ext cx="187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lt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lt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lt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lt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lt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lt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lt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lt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lt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547" name="Google Shape;547;p94"/>
          <p:cNvGrpSpPr/>
          <p:nvPr/>
        </p:nvGrpSpPr>
        <p:grpSpPr>
          <a:xfrm>
            <a:off x="6912812" y="562654"/>
            <a:ext cx="5983856" cy="6029528"/>
            <a:chOff x="-1" y="0"/>
            <a:chExt cx="13612046" cy="13715941"/>
          </a:xfrm>
        </p:grpSpPr>
        <p:sp>
          <p:nvSpPr>
            <p:cNvPr id="548" name="Google Shape;548;p94"/>
            <p:cNvSpPr/>
            <p:nvPr/>
          </p:nvSpPr>
          <p:spPr>
            <a:xfrm>
              <a:off x="-1" y="0"/>
              <a:ext cx="13612046" cy="11061786"/>
            </a:xfrm>
            <a:custGeom>
              <a:avLst/>
              <a:gdLst/>
              <a:ahLst/>
              <a:cxnLst/>
              <a:rect l="l" t="t" r="r" b="b"/>
              <a:pathLst>
                <a:path w="21474" h="21528" extrusionOk="0">
                  <a:moveTo>
                    <a:pt x="21463" y="13212"/>
                  </a:moveTo>
                  <a:cubicBezTo>
                    <a:pt x="21388" y="13575"/>
                    <a:pt x="21319" y="13945"/>
                    <a:pt x="21190" y="14288"/>
                  </a:cubicBezTo>
                  <a:cubicBezTo>
                    <a:pt x="20837" y="15213"/>
                    <a:pt x="20253" y="15808"/>
                    <a:pt x="19477" y="16138"/>
                  </a:cubicBezTo>
                  <a:cubicBezTo>
                    <a:pt x="19396" y="16171"/>
                    <a:pt x="19338" y="16158"/>
                    <a:pt x="19273" y="16098"/>
                  </a:cubicBezTo>
                  <a:cubicBezTo>
                    <a:pt x="19156" y="15986"/>
                    <a:pt x="19038" y="15880"/>
                    <a:pt x="18920" y="15768"/>
                  </a:cubicBezTo>
                  <a:cubicBezTo>
                    <a:pt x="18888" y="15742"/>
                    <a:pt x="18856" y="15689"/>
                    <a:pt x="18818" y="15709"/>
                  </a:cubicBezTo>
                  <a:cubicBezTo>
                    <a:pt x="18765" y="15735"/>
                    <a:pt x="18786" y="15808"/>
                    <a:pt x="18791" y="15860"/>
                  </a:cubicBezTo>
                  <a:cubicBezTo>
                    <a:pt x="18797" y="16521"/>
                    <a:pt x="18716" y="17168"/>
                    <a:pt x="18529" y="17789"/>
                  </a:cubicBezTo>
                  <a:cubicBezTo>
                    <a:pt x="18283" y="18615"/>
                    <a:pt x="17870" y="19289"/>
                    <a:pt x="17351" y="19877"/>
                  </a:cubicBezTo>
                  <a:cubicBezTo>
                    <a:pt x="16655" y="20656"/>
                    <a:pt x="15836" y="21092"/>
                    <a:pt x="14925" y="21310"/>
                  </a:cubicBezTo>
                  <a:cubicBezTo>
                    <a:pt x="14792" y="21343"/>
                    <a:pt x="14733" y="21290"/>
                    <a:pt x="14690" y="21138"/>
                  </a:cubicBezTo>
                  <a:cubicBezTo>
                    <a:pt x="14470" y="20359"/>
                    <a:pt x="14245" y="19586"/>
                    <a:pt x="14021" y="18813"/>
                  </a:cubicBezTo>
                  <a:cubicBezTo>
                    <a:pt x="13994" y="18714"/>
                    <a:pt x="13962" y="18622"/>
                    <a:pt x="13919" y="18476"/>
                  </a:cubicBezTo>
                  <a:cubicBezTo>
                    <a:pt x="13849" y="18734"/>
                    <a:pt x="13839" y="18952"/>
                    <a:pt x="13806" y="19163"/>
                  </a:cubicBezTo>
                  <a:cubicBezTo>
                    <a:pt x="13710" y="19883"/>
                    <a:pt x="13619" y="20610"/>
                    <a:pt x="13533" y="21330"/>
                  </a:cubicBezTo>
                  <a:cubicBezTo>
                    <a:pt x="13512" y="21495"/>
                    <a:pt x="13437" y="21521"/>
                    <a:pt x="13319" y="21521"/>
                  </a:cubicBezTo>
                  <a:cubicBezTo>
                    <a:pt x="12516" y="21515"/>
                    <a:pt x="11713" y="21521"/>
                    <a:pt x="10910" y="21521"/>
                  </a:cubicBezTo>
                  <a:cubicBezTo>
                    <a:pt x="10010" y="21521"/>
                    <a:pt x="9110" y="21515"/>
                    <a:pt x="8216" y="21528"/>
                  </a:cubicBezTo>
                  <a:cubicBezTo>
                    <a:pt x="8061" y="21528"/>
                    <a:pt x="8002" y="21469"/>
                    <a:pt x="7975" y="21277"/>
                  </a:cubicBezTo>
                  <a:cubicBezTo>
                    <a:pt x="7863" y="20392"/>
                    <a:pt x="7740" y="19500"/>
                    <a:pt x="7617" y="18615"/>
                  </a:cubicBezTo>
                  <a:cubicBezTo>
                    <a:pt x="7611" y="18569"/>
                    <a:pt x="7617" y="18516"/>
                    <a:pt x="7558" y="18463"/>
                  </a:cubicBezTo>
                  <a:cubicBezTo>
                    <a:pt x="7451" y="18820"/>
                    <a:pt x="7349" y="19170"/>
                    <a:pt x="7247" y="19520"/>
                  </a:cubicBezTo>
                  <a:cubicBezTo>
                    <a:pt x="7092" y="20068"/>
                    <a:pt x="6931" y="20610"/>
                    <a:pt x="6781" y="21158"/>
                  </a:cubicBezTo>
                  <a:cubicBezTo>
                    <a:pt x="6744" y="21297"/>
                    <a:pt x="6696" y="21343"/>
                    <a:pt x="6572" y="21317"/>
                  </a:cubicBezTo>
                  <a:cubicBezTo>
                    <a:pt x="5812" y="21158"/>
                    <a:pt x="5105" y="20821"/>
                    <a:pt x="4490" y="20253"/>
                  </a:cubicBezTo>
                  <a:cubicBezTo>
                    <a:pt x="3392" y="19242"/>
                    <a:pt x="2739" y="17908"/>
                    <a:pt x="2690" y="16178"/>
                  </a:cubicBezTo>
                  <a:cubicBezTo>
                    <a:pt x="2685" y="16059"/>
                    <a:pt x="2674" y="15940"/>
                    <a:pt x="2669" y="15821"/>
                  </a:cubicBezTo>
                  <a:cubicBezTo>
                    <a:pt x="2664" y="15715"/>
                    <a:pt x="2626" y="15702"/>
                    <a:pt x="2562" y="15761"/>
                  </a:cubicBezTo>
                  <a:cubicBezTo>
                    <a:pt x="2450" y="15867"/>
                    <a:pt x="2332" y="15966"/>
                    <a:pt x="2225" y="16078"/>
                  </a:cubicBezTo>
                  <a:cubicBezTo>
                    <a:pt x="2144" y="16158"/>
                    <a:pt x="2069" y="16171"/>
                    <a:pt x="1973" y="16125"/>
                  </a:cubicBezTo>
                  <a:cubicBezTo>
                    <a:pt x="822" y="15616"/>
                    <a:pt x="158" y="14599"/>
                    <a:pt x="29" y="13126"/>
                  </a:cubicBezTo>
                  <a:cubicBezTo>
                    <a:pt x="-126" y="11362"/>
                    <a:pt x="334" y="9797"/>
                    <a:pt x="1213" y="8416"/>
                  </a:cubicBezTo>
                  <a:cubicBezTo>
                    <a:pt x="1978" y="7207"/>
                    <a:pt x="2964" y="6329"/>
                    <a:pt x="4024" y="5569"/>
                  </a:cubicBezTo>
                  <a:cubicBezTo>
                    <a:pt x="4913" y="4928"/>
                    <a:pt x="5876" y="4539"/>
                    <a:pt x="6888" y="4334"/>
                  </a:cubicBezTo>
                  <a:cubicBezTo>
                    <a:pt x="6995" y="4314"/>
                    <a:pt x="7076" y="4268"/>
                    <a:pt x="7119" y="4129"/>
                  </a:cubicBezTo>
                  <a:cubicBezTo>
                    <a:pt x="7317" y="3488"/>
                    <a:pt x="7633" y="2934"/>
                    <a:pt x="8018" y="2445"/>
                  </a:cubicBezTo>
                  <a:cubicBezTo>
                    <a:pt x="8125" y="2306"/>
                    <a:pt x="8131" y="2227"/>
                    <a:pt x="8018" y="2088"/>
                  </a:cubicBezTo>
                  <a:cubicBezTo>
                    <a:pt x="7767" y="1778"/>
                    <a:pt x="7526" y="1454"/>
                    <a:pt x="7279" y="1137"/>
                  </a:cubicBezTo>
                  <a:cubicBezTo>
                    <a:pt x="7054" y="840"/>
                    <a:pt x="7044" y="437"/>
                    <a:pt x="7258" y="186"/>
                  </a:cubicBezTo>
                  <a:cubicBezTo>
                    <a:pt x="7472" y="-72"/>
                    <a:pt x="7799" y="-52"/>
                    <a:pt x="8029" y="238"/>
                  </a:cubicBezTo>
                  <a:cubicBezTo>
                    <a:pt x="8323" y="615"/>
                    <a:pt x="8618" y="991"/>
                    <a:pt x="8907" y="1375"/>
                  </a:cubicBezTo>
                  <a:cubicBezTo>
                    <a:pt x="8993" y="1487"/>
                    <a:pt x="9062" y="1507"/>
                    <a:pt x="9185" y="1447"/>
                  </a:cubicBezTo>
                  <a:cubicBezTo>
                    <a:pt x="10262" y="899"/>
                    <a:pt x="11327" y="906"/>
                    <a:pt x="12387" y="1513"/>
                  </a:cubicBezTo>
                  <a:cubicBezTo>
                    <a:pt x="12505" y="1579"/>
                    <a:pt x="12564" y="1553"/>
                    <a:pt x="12644" y="1441"/>
                  </a:cubicBezTo>
                  <a:cubicBezTo>
                    <a:pt x="12955" y="1025"/>
                    <a:pt x="13276" y="608"/>
                    <a:pt x="13598" y="199"/>
                  </a:cubicBezTo>
                  <a:cubicBezTo>
                    <a:pt x="13801" y="-59"/>
                    <a:pt x="14122" y="-65"/>
                    <a:pt x="14336" y="172"/>
                  </a:cubicBezTo>
                  <a:cubicBezTo>
                    <a:pt x="14540" y="397"/>
                    <a:pt x="14567" y="787"/>
                    <a:pt x="14374" y="1058"/>
                  </a:cubicBezTo>
                  <a:cubicBezTo>
                    <a:pt x="14096" y="1447"/>
                    <a:pt x="13801" y="1830"/>
                    <a:pt x="13507" y="2200"/>
                  </a:cubicBezTo>
                  <a:cubicBezTo>
                    <a:pt x="13410" y="2319"/>
                    <a:pt x="13399" y="2392"/>
                    <a:pt x="13501" y="2524"/>
                  </a:cubicBezTo>
                  <a:cubicBezTo>
                    <a:pt x="13860" y="3000"/>
                    <a:pt x="14165" y="3528"/>
                    <a:pt x="14369" y="4136"/>
                  </a:cubicBezTo>
                  <a:cubicBezTo>
                    <a:pt x="14411" y="4268"/>
                    <a:pt x="14492" y="4301"/>
                    <a:pt x="14588" y="4321"/>
                  </a:cubicBezTo>
                  <a:cubicBezTo>
                    <a:pt x="15365" y="4486"/>
                    <a:pt x="16120" y="4743"/>
                    <a:pt x="16837" y="5166"/>
                  </a:cubicBezTo>
                  <a:cubicBezTo>
                    <a:pt x="17801" y="5734"/>
                    <a:pt x="18679" y="6467"/>
                    <a:pt x="19471" y="7353"/>
                  </a:cubicBezTo>
                  <a:cubicBezTo>
                    <a:pt x="20205" y="8178"/>
                    <a:pt x="20789" y="9136"/>
                    <a:pt x="21142" y="10285"/>
                  </a:cubicBezTo>
                  <a:cubicBezTo>
                    <a:pt x="21292" y="10774"/>
                    <a:pt x="21388" y="11283"/>
                    <a:pt x="21447" y="11805"/>
                  </a:cubicBezTo>
                  <a:cubicBezTo>
                    <a:pt x="21453" y="11851"/>
                    <a:pt x="21463" y="11897"/>
                    <a:pt x="21474" y="11943"/>
                  </a:cubicBezTo>
                  <a:cubicBezTo>
                    <a:pt x="21463" y="12373"/>
                    <a:pt x="21463" y="12789"/>
                    <a:pt x="21463" y="13212"/>
                  </a:cubicBezTo>
                  <a:close/>
                  <a:moveTo>
                    <a:pt x="12655" y="5430"/>
                  </a:moveTo>
                  <a:cubicBezTo>
                    <a:pt x="12264" y="5424"/>
                    <a:pt x="11873" y="5450"/>
                    <a:pt x="11488" y="5510"/>
                  </a:cubicBezTo>
                  <a:cubicBezTo>
                    <a:pt x="11290" y="5536"/>
                    <a:pt x="11268" y="5596"/>
                    <a:pt x="11338" y="5827"/>
                  </a:cubicBezTo>
                  <a:cubicBezTo>
                    <a:pt x="11483" y="6322"/>
                    <a:pt x="11627" y="6811"/>
                    <a:pt x="11766" y="7300"/>
                  </a:cubicBezTo>
                  <a:cubicBezTo>
                    <a:pt x="11804" y="7425"/>
                    <a:pt x="11863" y="7518"/>
                    <a:pt x="11943" y="7597"/>
                  </a:cubicBezTo>
                  <a:cubicBezTo>
                    <a:pt x="13581" y="9156"/>
                    <a:pt x="15257" y="10649"/>
                    <a:pt x="16880" y="12234"/>
                  </a:cubicBezTo>
                  <a:cubicBezTo>
                    <a:pt x="17629" y="12974"/>
                    <a:pt x="18411" y="13667"/>
                    <a:pt x="19177" y="14381"/>
                  </a:cubicBezTo>
                  <a:cubicBezTo>
                    <a:pt x="19568" y="14744"/>
                    <a:pt x="19611" y="14738"/>
                    <a:pt x="19943" y="14275"/>
                  </a:cubicBezTo>
                  <a:cubicBezTo>
                    <a:pt x="20366" y="13681"/>
                    <a:pt x="20462" y="12980"/>
                    <a:pt x="20414" y="12208"/>
                  </a:cubicBezTo>
                  <a:cubicBezTo>
                    <a:pt x="20344" y="11184"/>
                    <a:pt x="20076" y="10259"/>
                    <a:pt x="19579" y="9447"/>
                  </a:cubicBezTo>
                  <a:cubicBezTo>
                    <a:pt x="18706" y="8020"/>
                    <a:pt x="17555" y="7022"/>
                    <a:pt x="16259" y="6282"/>
                  </a:cubicBezTo>
                  <a:cubicBezTo>
                    <a:pt x="15118" y="5629"/>
                    <a:pt x="13897" y="5444"/>
                    <a:pt x="12655" y="5430"/>
                  </a:cubicBezTo>
                  <a:close/>
                  <a:moveTo>
                    <a:pt x="1047" y="12584"/>
                  </a:moveTo>
                  <a:cubicBezTo>
                    <a:pt x="1041" y="13377"/>
                    <a:pt x="1255" y="14044"/>
                    <a:pt x="1769" y="14546"/>
                  </a:cubicBezTo>
                  <a:cubicBezTo>
                    <a:pt x="1898" y="14671"/>
                    <a:pt x="1994" y="14665"/>
                    <a:pt x="2123" y="14539"/>
                  </a:cubicBezTo>
                  <a:cubicBezTo>
                    <a:pt x="3049" y="13641"/>
                    <a:pt x="4002" y="12782"/>
                    <a:pt x="4934" y="11884"/>
                  </a:cubicBezTo>
                  <a:cubicBezTo>
                    <a:pt x="6444" y="10431"/>
                    <a:pt x="7986" y="9024"/>
                    <a:pt x="9512" y="7604"/>
                  </a:cubicBezTo>
                  <a:cubicBezTo>
                    <a:pt x="9571" y="7551"/>
                    <a:pt x="9635" y="7498"/>
                    <a:pt x="9662" y="7412"/>
                  </a:cubicBezTo>
                  <a:cubicBezTo>
                    <a:pt x="9828" y="6857"/>
                    <a:pt x="9989" y="6296"/>
                    <a:pt x="10149" y="5741"/>
                  </a:cubicBezTo>
                  <a:cubicBezTo>
                    <a:pt x="10187" y="5615"/>
                    <a:pt x="10149" y="5523"/>
                    <a:pt x="10026" y="5510"/>
                  </a:cubicBezTo>
                  <a:cubicBezTo>
                    <a:pt x="9855" y="5496"/>
                    <a:pt x="9689" y="5477"/>
                    <a:pt x="9517" y="5463"/>
                  </a:cubicBezTo>
                  <a:cubicBezTo>
                    <a:pt x="8484" y="5371"/>
                    <a:pt x="7461" y="5457"/>
                    <a:pt x="6455" y="5761"/>
                  </a:cubicBezTo>
                  <a:cubicBezTo>
                    <a:pt x="4731" y="6282"/>
                    <a:pt x="3317" y="7445"/>
                    <a:pt x="2144" y="9050"/>
                  </a:cubicBezTo>
                  <a:cubicBezTo>
                    <a:pt x="1416" y="10048"/>
                    <a:pt x="1052" y="11237"/>
                    <a:pt x="1047" y="12584"/>
                  </a:cubicBezTo>
                  <a:close/>
                  <a:moveTo>
                    <a:pt x="10760" y="7650"/>
                  </a:moveTo>
                  <a:cubicBezTo>
                    <a:pt x="10744" y="7650"/>
                    <a:pt x="10728" y="7650"/>
                    <a:pt x="10711" y="7650"/>
                  </a:cubicBezTo>
                  <a:cubicBezTo>
                    <a:pt x="10690" y="7722"/>
                    <a:pt x="10669" y="7789"/>
                    <a:pt x="10647" y="7861"/>
                  </a:cubicBezTo>
                  <a:cubicBezTo>
                    <a:pt x="10187" y="9447"/>
                    <a:pt x="9726" y="11038"/>
                    <a:pt x="9260" y="12624"/>
                  </a:cubicBezTo>
                  <a:cubicBezTo>
                    <a:pt x="8961" y="13648"/>
                    <a:pt x="8661" y="14671"/>
                    <a:pt x="8361" y="15695"/>
                  </a:cubicBezTo>
                  <a:cubicBezTo>
                    <a:pt x="8334" y="15794"/>
                    <a:pt x="8297" y="15887"/>
                    <a:pt x="8313" y="15999"/>
                  </a:cubicBezTo>
                  <a:cubicBezTo>
                    <a:pt x="8500" y="17340"/>
                    <a:pt x="8687" y="18674"/>
                    <a:pt x="8870" y="20015"/>
                  </a:cubicBezTo>
                  <a:cubicBezTo>
                    <a:pt x="8891" y="20154"/>
                    <a:pt x="8934" y="20200"/>
                    <a:pt x="9046" y="20200"/>
                  </a:cubicBezTo>
                  <a:cubicBezTo>
                    <a:pt x="10181" y="20200"/>
                    <a:pt x="11317" y="20200"/>
                    <a:pt x="12452" y="20200"/>
                  </a:cubicBezTo>
                  <a:cubicBezTo>
                    <a:pt x="12559" y="20200"/>
                    <a:pt x="12612" y="20154"/>
                    <a:pt x="12634" y="20009"/>
                  </a:cubicBezTo>
                  <a:cubicBezTo>
                    <a:pt x="12784" y="18807"/>
                    <a:pt x="12950" y="17604"/>
                    <a:pt x="13094" y="16396"/>
                  </a:cubicBezTo>
                  <a:cubicBezTo>
                    <a:pt x="13121" y="16171"/>
                    <a:pt x="13185" y="15953"/>
                    <a:pt x="13110" y="15702"/>
                  </a:cubicBezTo>
                  <a:cubicBezTo>
                    <a:pt x="12436" y="13416"/>
                    <a:pt x="11772" y="11124"/>
                    <a:pt x="11102" y="8839"/>
                  </a:cubicBezTo>
                  <a:cubicBezTo>
                    <a:pt x="10995" y="8442"/>
                    <a:pt x="10877" y="8046"/>
                    <a:pt x="10760" y="7650"/>
                  </a:cubicBezTo>
                  <a:close/>
                  <a:moveTo>
                    <a:pt x="8966" y="9797"/>
                  </a:moveTo>
                  <a:cubicBezTo>
                    <a:pt x="8955" y="9790"/>
                    <a:pt x="8950" y="9777"/>
                    <a:pt x="8939" y="9770"/>
                  </a:cubicBezTo>
                  <a:cubicBezTo>
                    <a:pt x="8891" y="9816"/>
                    <a:pt x="8843" y="9856"/>
                    <a:pt x="8795" y="9902"/>
                  </a:cubicBezTo>
                  <a:cubicBezTo>
                    <a:pt x="7943" y="10702"/>
                    <a:pt x="7081" y="11488"/>
                    <a:pt x="6240" y="12313"/>
                  </a:cubicBezTo>
                  <a:cubicBezTo>
                    <a:pt x="5502" y="13040"/>
                    <a:pt x="4741" y="13720"/>
                    <a:pt x="3986" y="14427"/>
                  </a:cubicBezTo>
                  <a:cubicBezTo>
                    <a:pt x="3917" y="14487"/>
                    <a:pt x="3852" y="14546"/>
                    <a:pt x="3836" y="14665"/>
                  </a:cubicBezTo>
                  <a:cubicBezTo>
                    <a:pt x="3708" y="15491"/>
                    <a:pt x="3681" y="16310"/>
                    <a:pt x="3879" y="17129"/>
                  </a:cubicBezTo>
                  <a:cubicBezTo>
                    <a:pt x="4174" y="18331"/>
                    <a:pt x="4859" y="19084"/>
                    <a:pt x="5748" y="19606"/>
                  </a:cubicBezTo>
                  <a:cubicBezTo>
                    <a:pt x="6058" y="19784"/>
                    <a:pt x="6058" y="19784"/>
                    <a:pt x="6176" y="19381"/>
                  </a:cubicBezTo>
                  <a:cubicBezTo>
                    <a:pt x="6979" y="16620"/>
                    <a:pt x="7788" y="13859"/>
                    <a:pt x="8591" y="11098"/>
                  </a:cubicBezTo>
                  <a:cubicBezTo>
                    <a:pt x="8714" y="10662"/>
                    <a:pt x="8837" y="10233"/>
                    <a:pt x="8966" y="9797"/>
                  </a:cubicBezTo>
                  <a:close/>
                  <a:moveTo>
                    <a:pt x="12500" y="9737"/>
                  </a:moveTo>
                  <a:cubicBezTo>
                    <a:pt x="12516" y="9810"/>
                    <a:pt x="12516" y="9843"/>
                    <a:pt x="12527" y="9876"/>
                  </a:cubicBezTo>
                  <a:cubicBezTo>
                    <a:pt x="12757" y="10669"/>
                    <a:pt x="12982" y="11468"/>
                    <a:pt x="13212" y="12260"/>
                  </a:cubicBezTo>
                  <a:cubicBezTo>
                    <a:pt x="13576" y="13516"/>
                    <a:pt x="13946" y="14764"/>
                    <a:pt x="14315" y="16019"/>
                  </a:cubicBezTo>
                  <a:cubicBezTo>
                    <a:pt x="14663" y="17201"/>
                    <a:pt x="15006" y="18377"/>
                    <a:pt x="15354" y="19560"/>
                  </a:cubicBezTo>
                  <a:cubicBezTo>
                    <a:pt x="15386" y="19672"/>
                    <a:pt x="15413" y="19771"/>
                    <a:pt x="15541" y="19705"/>
                  </a:cubicBezTo>
                  <a:cubicBezTo>
                    <a:pt x="16269" y="19335"/>
                    <a:pt x="16891" y="18800"/>
                    <a:pt x="17303" y="17948"/>
                  </a:cubicBezTo>
                  <a:cubicBezTo>
                    <a:pt x="17806" y="16917"/>
                    <a:pt x="17801" y="15801"/>
                    <a:pt x="17640" y="14665"/>
                  </a:cubicBezTo>
                  <a:cubicBezTo>
                    <a:pt x="17624" y="14572"/>
                    <a:pt x="17576" y="14506"/>
                    <a:pt x="17517" y="14447"/>
                  </a:cubicBezTo>
                  <a:cubicBezTo>
                    <a:pt x="16585" y="13555"/>
                    <a:pt x="15616" y="12716"/>
                    <a:pt x="14706" y="11791"/>
                  </a:cubicBezTo>
                  <a:cubicBezTo>
                    <a:pt x="14358" y="11435"/>
                    <a:pt x="13988" y="11118"/>
                    <a:pt x="13624" y="10781"/>
                  </a:cubicBezTo>
                  <a:cubicBezTo>
                    <a:pt x="13260" y="10437"/>
                    <a:pt x="12896" y="10100"/>
                    <a:pt x="12500" y="9737"/>
                  </a:cubicBezTo>
                  <a:close/>
                  <a:moveTo>
                    <a:pt x="12612" y="4122"/>
                  </a:moveTo>
                  <a:cubicBezTo>
                    <a:pt x="12719" y="4122"/>
                    <a:pt x="12827" y="4129"/>
                    <a:pt x="12934" y="4122"/>
                  </a:cubicBezTo>
                  <a:cubicBezTo>
                    <a:pt x="12992" y="4122"/>
                    <a:pt x="13073" y="4162"/>
                    <a:pt x="13105" y="4083"/>
                  </a:cubicBezTo>
                  <a:cubicBezTo>
                    <a:pt x="13142" y="3997"/>
                    <a:pt x="13073" y="3931"/>
                    <a:pt x="13035" y="3865"/>
                  </a:cubicBezTo>
                  <a:cubicBezTo>
                    <a:pt x="12880" y="3594"/>
                    <a:pt x="12703" y="3356"/>
                    <a:pt x="12500" y="3138"/>
                  </a:cubicBezTo>
                  <a:cubicBezTo>
                    <a:pt x="11927" y="2531"/>
                    <a:pt x="11258" y="2280"/>
                    <a:pt x="10508" y="2359"/>
                  </a:cubicBezTo>
                  <a:cubicBezTo>
                    <a:pt x="10037" y="2405"/>
                    <a:pt x="9614" y="2570"/>
                    <a:pt x="9218" y="2907"/>
                  </a:cubicBezTo>
                  <a:cubicBezTo>
                    <a:pt x="8891" y="3185"/>
                    <a:pt x="8623" y="3521"/>
                    <a:pt x="8398" y="3918"/>
                  </a:cubicBezTo>
                  <a:cubicBezTo>
                    <a:pt x="8366" y="3971"/>
                    <a:pt x="8318" y="4037"/>
                    <a:pt x="8339" y="4103"/>
                  </a:cubicBezTo>
                  <a:cubicBezTo>
                    <a:pt x="8366" y="4162"/>
                    <a:pt x="8430" y="4129"/>
                    <a:pt x="8479" y="4122"/>
                  </a:cubicBezTo>
                  <a:cubicBezTo>
                    <a:pt x="8977" y="4109"/>
                    <a:pt x="9469" y="4149"/>
                    <a:pt x="9967" y="4189"/>
                  </a:cubicBezTo>
                  <a:cubicBezTo>
                    <a:pt x="10299" y="4215"/>
                    <a:pt x="10626" y="4334"/>
                    <a:pt x="10958" y="4268"/>
                  </a:cubicBezTo>
                  <a:cubicBezTo>
                    <a:pt x="11504" y="4169"/>
                    <a:pt x="12055" y="4142"/>
                    <a:pt x="12612" y="4122"/>
                  </a:cubicBez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B4F53"/>
                </a:buClr>
                <a:buSzPts val="1800"/>
                <a:buFont typeface="Red Hat Display"/>
                <a:buNone/>
              </a:pPr>
              <a:endParaRPr sz="1800" b="0" i="0" u="none" strike="noStrike" cap="none">
                <a:solidFill>
                  <a:srgbClr val="5E5E5E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549" name="Google Shape;549;p94"/>
            <p:cNvSpPr/>
            <p:nvPr/>
          </p:nvSpPr>
          <p:spPr>
            <a:xfrm>
              <a:off x="5108965" y="11581051"/>
              <a:ext cx="3381452" cy="2134890"/>
            </a:xfrm>
            <a:custGeom>
              <a:avLst/>
              <a:gdLst/>
              <a:ahLst/>
              <a:cxnLst/>
              <a:rect l="l" t="t" r="r" b="b"/>
              <a:pathLst>
                <a:path w="21585" h="21600" extrusionOk="0">
                  <a:moveTo>
                    <a:pt x="9474" y="21566"/>
                  </a:moveTo>
                  <a:cubicBezTo>
                    <a:pt x="8239" y="21188"/>
                    <a:pt x="7004" y="20879"/>
                    <a:pt x="5856" y="20020"/>
                  </a:cubicBezTo>
                  <a:cubicBezTo>
                    <a:pt x="2585" y="17617"/>
                    <a:pt x="917" y="13358"/>
                    <a:pt x="267" y="7898"/>
                  </a:cubicBezTo>
                  <a:cubicBezTo>
                    <a:pt x="7" y="5666"/>
                    <a:pt x="-15" y="3434"/>
                    <a:pt x="7" y="1202"/>
                  </a:cubicBezTo>
                  <a:cubicBezTo>
                    <a:pt x="7" y="309"/>
                    <a:pt x="223" y="0"/>
                    <a:pt x="787" y="0"/>
                  </a:cubicBezTo>
                  <a:cubicBezTo>
                    <a:pt x="7481" y="34"/>
                    <a:pt x="14176" y="0"/>
                    <a:pt x="20870" y="0"/>
                  </a:cubicBezTo>
                  <a:cubicBezTo>
                    <a:pt x="21238" y="0"/>
                    <a:pt x="21585" y="0"/>
                    <a:pt x="21585" y="824"/>
                  </a:cubicBezTo>
                  <a:cubicBezTo>
                    <a:pt x="21542" y="4979"/>
                    <a:pt x="21368" y="9066"/>
                    <a:pt x="20263" y="12946"/>
                  </a:cubicBezTo>
                  <a:cubicBezTo>
                    <a:pt x="18834" y="17960"/>
                    <a:pt x="16320" y="20570"/>
                    <a:pt x="12962" y="21394"/>
                  </a:cubicBezTo>
                  <a:cubicBezTo>
                    <a:pt x="12767" y="21428"/>
                    <a:pt x="12572" y="21531"/>
                    <a:pt x="12356" y="21600"/>
                  </a:cubicBezTo>
                  <a:cubicBezTo>
                    <a:pt x="11402" y="21566"/>
                    <a:pt x="10449" y="21566"/>
                    <a:pt x="9474" y="21566"/>
                  </a:cubicBezTo>
                  <a:close/>
                  <a:moveTo>
                    <a:pt x="10774" y="6799"/>
                  </a:moveTo>
                  <a:cubicBezTo>
                    <a:pt x="8889" y="6799"/>
                    <a:pt x="6983" y="6799"/>
                    <a:pt x="5098" y="6799"/>
                  </a:cubicBezTo>
                  <a:cubicBezTo>
                    <a:pt x="4773" y="6799"/>
                    <a:pt x="4426" y="6731"/>
                    <a:pt x="4556" y="7589"/>
                  </a:cubicBezTo>
                  <a:cubicBezTo>
                    <a:pt x="4903" y="9924"/>
                    <a:pt x="5553" y="11916"/>
                    <a:pt x="6874" y="13255"/>
                  </a:cubicBezTo>
                  <a:cubicBezTo>
                    <a:pt x="8326" y="14766"/>
                    <a:pt x="9951" y="14869"/>
                    <a:pt x="11619" y="14801"/>
                  </a:cubicBezTo>
                  <a:cubicBezTo>
                    <a:pt x="14501" y="14663"/>
                    <a:pt x="16234" y="12397"/>
                    <a:pt x="16905" y="7933"/>
                  </a:cubicBezTo>
                  <a:cubicBezTo>
                    <a:pt x="17035" y="7005"/>
                    <a:pt x="16884" y="6765"/>
                    <a:pt x="16320" y="6765"/>
                  </a:cubicBezTo>
                  <a:cubicBezTo>
                    <a:pt x="14479" y="6834"/>
                    <a:pt x="12616" y="6799"/>
                    <a:pt x="10774" y="6799"/>
                  </a:cubicBez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B4F53"/>
                </a:buClr>
                <a:buSzPts val="1800"/>
                <a:buFont typeface="Red Hat Display"/>
                <a:buNone/>
              </a:pPr>
              <a:endParaRPr sz="1800" b="0" i="0" u="none" strike="noStrike" cap="none">
                <a:solidFill>
                  <a:srgbClr val="5E5E5E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sp>
        <p:nvSpPr>
          <p:cNvPr id="550" name="Google Shape;550;p94"/>
          <p:cNvSpPr/>
          <p:nvPr/>
        </p:nvSpPr>
        <p:spPr>
          <a:xfrm>
            <a:off x="548625" y="1720312"/>
            <a:ext cx="670499" cy="580814"/>
          </a:xfrm>
          <a:custGeom>
            <a:avLst/>
            <a:gdLst/>
            <a:ahLst/>
            <a:cxnLst/>
            <a:rect l="l" t="t" r="r" b="b"/>
            <a:pathLst>
              <a:path w="968229" h="838721" extrusionOk="0">
                <a:moveTo>
                  <a:pt x="871612" y="0"/>
                </a:moveTo>
                <a:lnTo>
                  <a:pt x="968229" y="182957"/>
                </a:lnTo>
                <a:cubicBezTo>
                  <a:pt x="889428" y="219959"/>
                  <a:pt x="834952" y="256790"/>
                  <a:pt x="804802" y="293450"/>
                </a:cubicBezTo>
                <a:cubicBezTo>
                  <a:pt x="774652" y="330110"/>
                  <a:pt x="757864" y="373450"/>
                  <a:pt x="754438" y="423472"/>
                </a:cubicBezTo>
                <a:lnTo>
                  <a:pt x="968229" y="423472"/>
                </a:lnTo>
                <a:lnTo>
                  <a:pt x="968229" y="838721"/>
                </a:lnTo>
                <a:lnTo>
                  <a:pt x="521117" y="838721"/>
                </a:lnTo>
                <a:lnTo>
                  <a:pt x="521117" y="494393"/>
                </a:lnTo>
                <a:cubicBezTo>
                  <a:pt x="521117" y="367626"/>
                  <a:pt x="547499" y="267583"/>
                  <a:pt x="600261" y="194263"/>
                </a:cubicBezTo>
                <a:cubicBezTo>
                  <a:pt x="653024" y="120943"/>
                  <a:pt x="743474" y="56189"/>
                  <a:pt x="871612" y="0"/>
                </a:cubicBezTo>
                <a:close/>
                <a:moveTo>
                  <a:pt x="350495" y="0"/>
                </a:moveTo>
                <a:lnTo>
                  <a:pt x="447112" y="182957"/>
                </a:lnTo>
                <a:cubicBezTo>
                  <a:pt x="368311" y="219959"/>
                  <a:pt x="313835" y="256790"/>
                  <a:pt x="283685" y="293450"/>
                </a:cubicBezTo>
                <a:cubicBezTo>
                  <a:pt x="253535" y="330110"/>
                  <a:pt x="236747" y="373450"/>
                  <a:pt x="233321" y="423472"/>
                </a:cubicBezTo>
                <a:lnTo>
                  <a:pt x="447112" y="423472"/>
                </a:lnTo>
                <a:lnTo>
                  <a:pt x="447112" y="838721"/>
                </a:lnTo>
                <a:lnTo>
                  <a:pt x="0" y="838721"/>
                </a:lnTo>
                <a:lnTo>
                  <a:pt x="0" y="494393"/>
                </a:lnTo>
                <a:cubicBezTo>
                  <a:pt x="0" y="367626"/>
                  <a:pt x="26381" y="267583"/>
                  <a:pt x="79144" y="194263"/>
                </a:cubicBezTo>
                <a:cubicBezTo>
                  <a:pt x="131907" y="120943"/>
                  <a:pt x="222357" y="56189"/>
                  <a:pt x="3504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94"/>
          <p:cNvSpPr txBox="1">
            <a:spLocks noGrp="1"/>
          </p:cNvSpPr>
          <p:nvPr>
            <p:ph type="body" idx="1"/>
          </p:nvPr>
        </p:nvSpPr>
        <p:spPr>
          <a:xfrm>
            <a:off x="548625" y="2510942"/>
            <a:ext cx="5573100" cy="3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>
                <a:solidFill>
                  <a:schemeClr val="lt2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>
                <a:solidFill>
                  <a:schemeClr val="lt2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>
                <a:solidFill>
                  <a:schemeClr val="lt2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52" name="Google Shape;552;p94"/>
          <p:cNvSpPr txBox="1"/>
          <p:nvPr/>
        </p:nvSpPr>
        <p:spPr>
          <a:xfrm>
            <a:off x="821676" y="6437600"/>
            <a:ext cx="1705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</a:pPr>
            <a:r>
              <a:rPr lang="en"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Confidential. Not for distribution. 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53" name="Google Shape;553;p94" descr="image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48670" y="6319694"/>
            <a:ext cx="389958" cy="392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slide Dark Green">
  <p:cSld name="Quote slide Dark Green">
    <p:bg>
      <p:bgPr>
        <a:solidFill>
          <a:schemeClr val="accent2"/>
        </a:solidFill>
        <a:effectLst/>
      </p:bgPr>
    </p:bg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95"/>
          <p:cNvSpPr txBox="1">
            <a:spLocks noGrp="1"/>
          </p:cNvSpPr>
          <p:nvPr>
            <p:ph type="title"/>
          </p:nvPr>
        </p:nvSpPr>
        <p:spPr>
          <a:xfrm>
            <a:off x="548626" y="417204"/>
            <a:ext cx="110715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ed Hat Display Black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95"/>
          <p:cNvSpPr txBox="1">
            <a:spLocks noGrp="1"/>
          </p:cNvSpPr>
          <p:nvPr>
            <p:ph type="sldNum" idx="12"/>
          </p:nvPr>
        </p:nvSpPr>
        <p:spPr>
          <a:xfrm>
            <a:off x="548627" y="6437606"/>
            <a:ext cx="187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57" name="Google Shape;557;p95"/>
          <p:cNvGrpSpPr/>
          <p:nvPr/>
        </p:nvGrpSpPr>
        <p:grpSpPr>
          <a:xfrm>
            <a:off x="6912812" y="562654"/>
            <a:ext cx="5983856" cy="6029528"/>
            <a:chOff x="-1" y="0"/>
            <a:chExt cx="13612046" cy="13715941"/>
          </a:xfrm>
        </p:grpSpPr>
        <p:sp>
          <p:nvSpPr>
            <p:cNvPr id="558" name="Google Shape;558;p95"/>
            <p:cNvSpPr/>
            <p:nvPr/>
          </p:nvSpPr>
          <p:spPr>
            <a:xfrm>
              <a:off x="-1" y="0"/>
              <a:ext cx="13612046" cy="11061786"/>
            </a:xfrm>
            <a:custGeom>
              <a:avLst/>
              <a:gdLst/>
              <a:ahLst/>
              <a:cxnLst/>
              <a:rect l="l" t="t" r="r" b="b"/>
              <a:pathLst>
                <a:path w="21474" h="21528" extrusionOk="0">
                  <a:moveTo>
                    <a:pt x="21463" y="13212"/>
                  </a:moveTo>
                  <a:cubicBezTo>
                    <a:pt x="21388" y="13575"/>
                    <a:pt x="21319" y="13945"/>
                    <a:pt x="21190" y="14288"/>
                  </a:cubicBezTo>
                  <a:cubicBezTo>
                    <a:pt x="20837" y="15213"/>
                    <a:pt x="20253" y="15808"/>
                    <a:pt x="19477" y="16138"/>
                  </a:cubicBezTo>
                  <a:cubicBezTo>
                    <a:pt x="19396" y="16171"/>
                    <a:pt x="19338" y="16158"/>
                    <a:pt x="19273" y="16098"/>
                  </a:cubicBezTo>
                  <a:cubicBezTo>
                    <a:pt x="19156" y="15986"/>
                    <a:pt x="19038" y="15880"/>
                    <a:pt x="18920" y="15768"/>
                  </a:cubicBezTo>
                  <a:cubicBezTo>
                    <a:pt x="18888" y="15742"/>
                    <a:pt x="18856" y="15689"/>
                    <a:pt x="18818" y="15709"/>
                  </a:cubicBezTo>
                  <a:cubicBezTo>
                    <a:pt x="18765" y="15735"/>
                    <a:pt x="18786" y="15808"/>
                    <a:pt x="18791" y="15860"/>
                  </a:cubicBezTo>
                  <a:cubicBezTo>
                    <a:pt x="18797" y="16521"/>
                    <a:pt x="18716" y="17168"/>
                    <a:pt x="18529" y="17789"/>
                  </a:cubicBezTo>
                  <a:cubicBezTo>
                    <a:pt x="18283" y="18615"/>
                    <a:pt x="17870" y="19289"/>
                    <a:pt x="17351" y="19877"/>
                  </a:cubicBezTo>
                  <a:cubicBezTo>
                    <a:pt x="16655" y="20656"/>
                    <a:pt x="15836" y="21092"/>
                    <a:pt x="14925" y="21310"/>
                  </a:cubicBezTo>
                  <a:cubicBezTo>
                    <a:pt x="14792" y="21343"/>
                    <a:pt x="14733" y="21290"/>
                    <a:pt x="14690" y="21138"/>
                  </a:cubicBezTo>
                  <a:cubicBezTo>
                    <a:pt x="14470" y="20359"/>
                    <a:pt x="14245" y="19586"/>
                    <a:pt x="14021" y="18813"/>
                  </a:cubicBezTo>
                  <a:cubicBezTo>
                    <a:pt x="13994" y="18714"/>
                    <a:pt x="13962" y="18622"/>
                    <a:pt x="13919" y="18476"/>
                  </a:cubicBezTo>
                  <a:cubicBezTo>
                    <a:pt x="13849" y="18734"/>
                    <a:pt x="13839" y="18952"/>
                    <a:pt x="13806" y="19163"/>
                  </a:cubicBezTo>
                  <a:cubicBezTo>
                    <a:pt x="13710" y="19883"/>
                    <a:pt x="13619" y="20610"/>
                    <a:pt x="13533" y="21330"/>
                  </a:cubicBezTo>
                  <a:cubicBezTo>
                    <a:pt x="13512" y="21495"/>
                    <a:pt x="13437" y="21521"/>
                    <a:pt x="13319" y="21521"/>
                  </a:cubicBezTo>
                  <a:cubicBezTo>
                    <a:pt x="12516" y="21515"/>
                    <a:pt x="11713" y="21521"/>
                    <a:pt x="10910" y="21521"/>
                  </a:cubicBezTo>
                  <a:cubicBezTo>
                    <a:pt x="10010" y="21521"/>
                    <a:pt x="9110" y="21515"/>
                    <a:pt x="8216" y="21528"/>
                  </a:cubicBezTo>
                  <a:cubicBezTo>
                    <a:pt x="8061" y="21528"/>
                    <a:pt x="8002" y="21469"/>
                    <a:pt x="7975" y="21277"/>
                  </a:cubicBezTo>
                  <a:cubicBezTo>
                    <a:pt x="7863" y="20392"/>
                    <a:pt x="7740" y="19500"/>
                    <a:pt x="7617" y="18615"/>
                  </a:cubicBezTo>
                  <a:cubicBezTo>
                    <a:pt x="7611" y="18569"/>
                    <a:pt x="7617" y="18516"/>
                    <a:pt x="7558" y="18463"/>
                  </a:cubicBezTo>
                  <a:cubicBezTo>
                    <a:pt x="7451" y="18820"/>
                    <a:pt x="7349" y="19170"/>
                    <a:pt x="7247" y="19520"/>
                  </a:cubicBezTo>
                  <a:cubicBezTo>
                    <a:pt x="7092" y="20068"/>
                    <a:pt x="6931" y="20610"/>
                    <a:pt x="6781" y="21158"/>
                  </a:cubicBezTo>
                  <a:cubicBezTo>
                    <a:pt x="6744" y="21297"/>
                    <a:pt x="6696" y="21343"/>
                    <a:pt x="6572" y="21317"/>
                  </a:cubicBezTo>
                  <a:cubicBezTo>
                    <a:pt x="5812" y="21158"/>
                    <a:pt x="5105" y="20821"/>
                    <a:pt x="4490" y="20253"/>
                  </a:cubicBezTo>
                  <a:cubicBezTo>
                    <a:pt x="3392" y="19242"/>
                    <a:pt x="2739" y="17908"/>
                    <a:pt x="2690" y="16178"/>
                  </a:cubicBezTo>
                  <a:cubicBezTo>
                    <a:pt x="2685" y="16059"/>
                    <a:pt x="2674" y="15940"/>
                    <a:pt x="2669" y="15821"/>
                  </a:cubicBezTo>
                  <a:cubicBezTo>
                    <a:pt x="2664" y="15715"/>
                    <a:pt x="2626" y="15702"/>
                    <a:pt x="2562" y="15761"/>
                  </a:cubicBezTo>
                  <a:cubicBezTo>
                    <a:pt x="2450" y="15867"/>
                    <a:pt x="2332" y="15966"/>
                    <a:pt x="2225" y="16078"/>
                  </a:cubicBezTo>
                  <a:cubicBezTo>
                    <a:pt x="2144" y="16158"/>
                    <a:pt x="2069" y="16171"/>
                    <a:pt x="1973" y="16125"/>
                  </a:cubicBezTo>
                  <a:cubicBezTo>
                    <a:pt x="822" y="15616"/>
                    <a:pt x="158" y="14599"/>
                    <a:pt x="29" y="13126"/>
                  </a:cubicBezTo>
                  <a:cubicBezTo>
                    <a:pt x="-126" y="11362"/>
                    <a:pt x="334" y="9797"/>
                    <a:pt x="1213" y="8416"/>
                  </a:cubicBezTo>
                  <a:cubicBezTo>
                    <a:pt x="1978" y="7207"/>
                    <a:pt x="2964" y="6329"/>
                    <a:pt x="4024" y="5569"/>
                  </a:cubicBezTo>
                  <a:cubicBezTo>
                    <a:pt x="4913" y="4928"/>
                    <a:pt x="5876" y="4539"/>
                    <a:pt x="6888" y="4334"/>
                  </a:cubicBezTo>
                  <a:cubicBezTo>
                    <a:pt x="6995" y="4314"/>
                    <a:pt x="7076" y="4268"/>
                    <a:pt x="7119" y="4129"/>
                  </a:cubicBezTo>
                  <a:cubicBezTo>
                    <a:pt x="7317" y="3488"/>
                    <a:pt x="7633" y="2934"/>
                    <a:pt x="8018" y="2445"/>
                  </a:cubicBezTo>
                  <a:cubicBezTo>
                    <a:pt x="8125" y="2306"/>
                    <a:pt x="8131" y="2227"/>
                    <a:pt x="8018" y="2088"/>
                  </a:cubicBezTo>
                  <a:cubicBezTo>
                    <a:pt x="7767" y="1778"/>
                    <a:pt x="7526" y="1454"/>
                    <a:pt x="7279" y="1137"/>
                  </a:cubicBezTo>
                  <a:cubicBezTo>
                    <a:pt x="7054" y="840"/>
                    <a:pt x="7044" y="437"/>
                    <a:pt x="7258" y="186"/>
                  </a:cubicBezTo>
                  <a:cubicBezTo>
                    <a:pt x="7472" y="-72"/>
                    <a:pt x="7799" y="-52"/>
                    <a:pt x="8029" y="238"/>
                  </a:cubicBezTo>
                  <a:cubicBezTo>
                    <a:pt x="8323" y="615"/>
                    <a:pt x="8618" y="991"/>
                    <a:pt x="8907" y="1375"/>
                  </a:cubicBezTo>
                  <a:cubicBezTo>
                    <a:pt x="8993" y="1487"/>
                    <a:pt x="9062" y="1507"/>
                    <a:pt x="9185" y="1447"/>
                  </a:cubicBezTo>
                  <a:cubicBezTo>
                    <a:pt x="10262" y="899"/>
                    <a:pt x="11327" y="906"/>
                    <a:pt x="12387" y="1513"/>
                  </a:cubicBezTo>
                  <a:cubicBezTo>
                    <a:pt x="12505" y="1579"/>
                    <a:pt x="12564" y="1553"/>
                    <a:pt x="12644" y="1441"/>
                  </a:cubicBezTo>
                  <a:cubicBezTo>
                    <a:pt x="12955" y="1025"/>
                    <a:pt x="13276" y="608"/>
                    <a:pt x="13598" y="199"/>
                  </a:cubicBezTo>
                  <a:cubicBezTo>
                    <a:pt x="13801" y="-59"/>
                    <a:pt x="14122" y="-65"/>
                    <a:pt x="14336" y="172"/>
                  </a:cubicBezTo>
                  <a:cubicBezTo>
                    <a:pt x="14540" y="397"/>
                    <a:pt x="14567" y="787"/>
                    <a:pt x="14374" y="1058"/>
                  </a:cubicBezTo>
                  <a:cubicBezTo>
                    <a:pt x="14096" y="1447"/>
                    <a:pt x="13801" y="1830"/>
                    <a:pt x="13507" y="2200"/>
                  </a:cubicBezTo>
                  <a:cubicBezTo>
                    <a:pt x="13410" y="2319"/>
                    <a:pt x="13399" y="2392"/>
                    <a:pt x="13501" y="2524"/>
                  </a:cubicBezTo>
                  <a:cubicBezTo>
                    <a:pt x="13860" y="3000"/>
                    <a:pt x="14165" y="3528"/>
                    <a:pt x="14369" y="4136"/>
                  </a:cubicBezTo>
                  <a:cubicBezTo>
                    <a:pt x="14411" y="4268"/>
                    <a:pt x="14492" y="4301"/>
                    <a:pt x="14588" y="4321"/>
                  </a:cubicBezTo>
                  <a:cubicBezTo>
                    <a:pt x="15365" y="4486"/>
                    <a:pt x="16120" y="4743"/>
                    <a:pt x="16837" y="5166"/>
                  </a:cubicBezTo>
                  <a:cubicBezTo>
                    <a:pt x="17801" y="5734"/>
                    <a:pt x="18679" y="6467"/>
                    <a:pt x="19471" y="7353"/>
                  </a:cubicBezTo>
                  <a:cubicBezTo>
                    <a:pt x="20205" y="8178"/>
                    <a:pt x="20789" y="9136"/>
                    <a:pt x="21142" y="10285"/>
                  </a:cubicBezTo>
                  <a:cubicBezTo>
                    <a:pt x="21292" y="10774"/>
                    <a:pt x="21388" y="11283"/>
                    <a:pt x="21447" y="11805"/>
                  </a:cubicBezTo>
                  <a:cubicBezTo>
                    <a:pt x="21453" y="11851"/>
                    <a:pt x="21463" y="11897"/>
                    <a:pt x="21474" y="11943"/>
                  </a:cubicBezTo>
                  <a:cubicBezTo>
                    <a:pt x="21463" y="12373"/>
                    <a:pt x="21463" y="12789"/>
                    <a:pt x="21463" y="13212"/>
                  </a:cubicBezTo>
                  <a:close/>
                  <a:moveTo>
                    <a:pt x="12655" y="5430"/>
                  </a:moveTo>
                  <a:cubicBezTo>
                    <a:pt x="12264" y="5424"/>
                    <a:pt x="11873" y="5450"/>
                    <a:pt x="11488" y="5510"/>
                  </a:cubicBezTo>
                  <a:cubicBezTo>
                    <a:pt x="11290" y="5536"/>
                    <a:pt x="11268" y="5596"/>
                    <a:pt x="11338" y="5827"/>
                  </a:cubicBezTo>
                  <a:cubicBezTo>
                    <a:pt x="11483" y="6322"/>
                    <a:pt x="11627" y="6811"/>
                    <a:pt x="11766" y="7300"/>
                  </a:cubicBezTo>
                  <a:cubicBezTo>
                    <a:pt x="11804" y="7425"/>
                    <a:pt x="11863" y="7518"/>
                    <a:pt x="11943" y="7597"/>
                  </a:cubicBezTo>
                  <a:cubicBezTo>
                    <a:pt x="13581" y="9156"/>
                    <a:pt x="15257" y="10649"/>
                    <a:pt x="16880" y="12234"/>
                  </a:cubicBezTo>
                  <a:cubicBezTo>
                    <a:pt x="17629" y="12974"/>
                    <a:pt x="18411" y="13667"/>
                    <a:pt x="19177" y="14381"/>
                  </a:cubicBezTo>
                  <a:cubicBezTo>
                    <a:pt x="19568" y="14744"/>
                    <a:pt x="19611" y="14738"/>
                    <a:pt x="19943" y="14275"/>
                  </a:cubicBezTo>
                  <a:cubicBezTo>
                    <a:pt x="20366" y="13681"/>
                    <a:pt x="20462" y="12980"/>
                    <a:pt x="20414" y="12208"/>
                  </a:cubicBezTo>
                  <a:cubicBezTo>
                    <a:pt x="20344" y="11184"/>
                    <a:pt x="20076" y="10259"/>
                    <a:pt x="19579" y="9447"/>
                  </a:cubicBezTo>
                  <a:cubicBezTo>
                    <a:pt x="18706" y="8020"/>
                    <a:pt x="17555" y="7022"/>
                    <a:pt x="16259" y="6282"/>
                  </a:cubicBezTo>
                  <a:cubicBezTo>
                    <a:pt x="15118" y="5629"/>
                    <a:pt x="13897" y="5444"/>
                    <a:pt x="12655" y="5430"/>
                  </a:cubicBezTo>
                  <a:close/>
                  <a:moveTo>
                    <a:pt x="1047" y="12584"/>
                  </a:moveTo>
                  <a:cubicBezTo>
                    <a:pt x="1041" y="13377"/>
                    <a:pt x="1255" y="14044"/>
                    <a:pt x="1769" y="14546"/>
                  </a:cubicBezTo>
                  <a:cubicBezTo>
                    <a:pt x="1898" y="14671"/>
                    <a:pt x="1994" y="14665"/>
                    <a:pt x="2123" y="14539"/>
                  </a:cubicBezTo>
                  <a:cubicBezTo>
                    <a:pt x="3049" y="13641"/>
                    <a:pt x="4002" y="12782"/>
                    <a:pt x="4934" y="11884"/>
                  </a:cubicBezTo>
                  <a:cubicBezTo>
                    <a:pt x="6444" y="10431"/>
                    <a:pt x="7986" y="9024"/>
                    <a:pt x="9512" y="7604"/>
                  </a:cubicBezTo>
                  <a:cubicBezTo>
                    <a:pt x="9571" y="7551"/>
                    <a:pt x="9635" y="7498"/>
                    <a:pt x="9662" y="7412"/>
                  </a:cubicBezTo>
                  <a:cubicBezTo>
                    <a:pt x="9828" y="6857"/>
                    <a:pt x="9989" y="6296"/>
                    <a:pt x="10149" y="5741"/>
                  </a:cubicBezTo>
                  <a:cubicBezTo>
                    <a:pt x="10187" y="5615"/>
                    <a:pt x="10149" y="5523"/>
                    <a:pt x="10026" y="5510"/>
                  </a:cubicBezTo>
                  <a:cubicBezTo>
                    <a:pt x="9855" y="5496"/>
                    <a:pt x="9689" y="5477"/>
                    <a:pt x="9517" y="5463"/>
                  </a:cubicBezTo>
                  <a:cubicBezTo>
                    <a:pt x="8484" y="5371"/>
                    <a:pt x="7461" y="5457"/>
                    <a:pt x="6455" y="5761"/>
                  </a:cubicBezTo>
                  <a:cubicBezTo>
                    <a:pt x="4731" y="6282"/>
                    <a:pt x="3317" y="7445"/>
                    <a:pt x="2144" y="9050"/>
                  </a:cubicBezTo>
                  <a:cubicBezTo>
                    <a:pt x="1416" y="10048"/>
                    <a:pt x="1052" y="11237"/>
                    <a:pt x="1047" y="12584"/>
                  </a:cubicBezTo>
                  <a:close/>
                  <a:moveTo>
                    <a:pt x="10760" y="7650"/>
                  </a:moveTo>
                  <a:cubicBezTo>
                    <a:pt x="10744" y="7650"/>
                    <a:pt x="10728" y="7650"/>
                    <a:pt x="10711" y="7650"/>
                  </a:cubicBezTo>
                  <a:cubicBezTo>
                    <a:pt x="10690" y="7722"/>
                    <a:pt x="10669" y="7789"/>
                    <a:pt x="10647" y="7861"/>
                  </a:cubicBezTo>
                  <a:cubicBezTo>
                    <a:pt x="10187" y="9447"/>
                    <a:pt x="9726" y="11038"/>
                    <a:pt x="9260" y="12624"/>
                  </a:cubicBezTo>
                  <a:cubicBezTo>
                    <a:pt x="8961" y="13648"/>
                    <a:pt x="8661" y="14671"/>
                    <a:pt x="8361" y="15695"/>
                  </a:cubicBezTo>
                  <a:cubicBezTo>
                    <a:pt x="8334" y="15794"/>
                    <a:pt x="8297" y="15887"/>
                    <a:pt x="8313" y="15999"/>
                  </a:cubicBezTo>
                  <a:cubicBezTo>
                    <a:pt x="8500" y="17340"/>
                    <a:pt x="8687" y="18674"/>
                    <a:pt x="8870" y="20015"/>
                  </a:cubicBezTo>
                  <a:cubicBezTo>
                    <a:pt x="8891" y="20154"/>
                    <a:pt x="8934" y="20200"/>
                    <a:pt x="9046" y="20200"/>
                  </a:cubicBezTo>
                  <a:cubicBezTo>
                    <a:pt x="10181" y="20200"/>
                    <a:pt x="11317" y="20200"/>
                    <a:pt x="12452" y="20200"/>
                  </a:cubicBezTo>
                  <a:cubicBezTo>
                    <a:pt x="12559" y="20200"/>
                    <a:pt x="12612" y="20154"/>
                    <a:pt x="12634" y="20009"/>
                  </a:cubicBezTo>
                  <a:cubicBezTo>
                    <a:pt x="12784" y="18807"/>
                    <a:pt x="12950" y="17604"/>
                    <a:pt x="13094" y="16396"/>
                  </a:cubicBezTo>
                  <a:cubicBezTo>
                    <a:pt x="13121" y="16171"/>
                    <a:pt x="13185" y="15953"/>
                    <a:pt x="13110" y="15702"/>
                  </a:cubicBezTo>
                  <a:cubicBezTo>
                    <a:pt x="12436" y="13416"/>
                    <a:pt x="11772" y="11124"/>
                    <a:pt x="11102" y="8839"/>
                  </a:cubicBezTo>
                  <a:cubicBezTo>
                    <a:pt x="10995" y="8442"/>
                    <a:pt x="10877" y="8046"/>
                    <a:pt x="10760" y="7650"/>
                  </a:cubicBezTo>
                  <a:close/>
                  <a:moveTo>
                    <a:pt x="8966" y="9797"/>
                  </a:moveTo>
                  <a:cubicBezTo>
                    <a:pt x="8955" y="9790"/>
                    <a:pt x="8950" y="9777"/>
                    <a:pt x="8939" y="9770"/>
                  </a:cubicBezTo>
                  <a:cubicBezTo>
                    <a:pt x="8891" y="9816"/>
                    <a:pt x="8843" y="9856"/>
                    <a:pt x="8795" y="9902"/>
                  </a:cubicBezTo>
                  <a:cubicBezTo>
                    <a:pt x="7943" y="10702"/>
                    <a:pt x="7081" y="11488"/>
                    <a:pt x="6240" y="12313"/>
                  </a:cubicBezTo>
                  <a:cubicBezTo>
                    <a:pt x="5502" y="13040"/>
                    <a:pt x="4741" y="13720"/>
                    <a:pt x="3986" y="14427"/>
                  </a:cubicBezTo>
                  <a:cubicBezTo>
                    <a:pt x="3917" y="14487"/>
                    <a:pt x="3852" y="14546"/>
                    <a:pt x="3836" y="14665"/>
                  </a:cubicBezTo>
                  <a:cubicBezTo>
                    <a:pt x="3708" y="15491"/>
                    <a:pt x="3681" y="16310"/>
                    <a:pt x="3879" y="17129"/>
                  </a:cubicBezTo>
                  <a:cubicBezTo>
                    <a:pt x="4174" y="18331"/>
                    <a:pt x="4859" y="19084"/>
                    <a:pt x="5748" y="19606"/>
                  </a:cubicBezTo>
                  <a:cubicBezTo>
                    <a:pt x="6058" y="19784"/>
                    <a:pt x="6058" y="19784"/>
                    <a:pt x="6176" y="19381"/>
                  </a:cubicBezTo>
                  <a:cubicBezTo>
                    <a:pt x="6979" y="16620"/>
                    <a:pt x="7788" y="13859"/>
                    <a:pt x="8591" y="11098"/>
                  </a:cubicBezTo>
                  <a:cubicBezTo>
                    <a:pt x="8714" y="10662"/>
                    <a:pt x="8837" y="10233"/>
                    <a:pt x="8966" y="9797"/>
                  </a:cubicBezTo>
                  <a:close/>
                  <a:moveTo>
                    <a:pt x="12500" y="9737"/>
                  </a:moveTo>
                  <a:cubicBezTo>
                    <a:pt x="12516" y="9810"/>
                    <a:pt x="12516" y="9843"/>
                    <a:pt x="12527" y="9876"/>
                  </a:cubicBezTo>
                  <a:cubicBezTo>
                    <a:pt x="12757" y="10669"/>
                    <a:pt x="12982" y="11468"/>
                    <a:pt x="13212" y="12260"/>
                  </a:cubicBezTo>
                  <a:cubicBezTo>
                    <a:pt x="13576" y="13516"/>
                    <a:pt x="13946" y="14764"/>
                    <a:pt x="14315" y="16019"/>
                  </a:cubicBezTo>
                  <a:cubicBezTo>
                    <a:pt x="14663" y="17201"/>
                    <a:pt x="15006" y="18377"/>
                    <a:pt x="15354" y="19560"/>
                  </a:cubicBezTo>
                  <a:cubicBezTo>
                    <a:pt x="15386" y="19672"/>
                    <a:pt x="15413" y="19771"/>
                    <a:pt x="15541" y="19705"/>
                  </a:cubicBezTo>
                  <a:cubicBezTo>
                    <a:pt x="16269" y="19335"/>
                    <a:pt x="16891" y="18800"/>
                    <a:pt x="17303" y="17948"/>
                  </a:cubicBezTo>
                  <a:cubicBezTo>
                    <a:pt x="17806" y="16917"/>
                    <a:pt x="17801" y="15801"/>
                    <a:pt x="17640" y="14665"/>
                  </a:cubicBezTo>
                  <a:cubicBezTo>
                    <a:pt x="17624" y="14572"/>
                    <a:pt x="17576" y="14506"/>
                    <a:pt x="17517" y="14447"/>
                  </a:cubicBezTo>
                  <a:cubicBezTo>
                    <a:pt x="16585" y="13555"/>
                    <a:pt x="15616" y="12716"/>
                    <a:pt x="14706" y="11791"/>
                  </a:cubicBezTo>
                  <a:cubicBezTo>
                    <a:pt x="14358" y="11435"/>
                    <a:pt x="13988" y="11118"/>
                    <a:pt x="13624" y="10781"/>
                  </a:cubicBezTo>
                  <a:cubicBezTo>
                    <a:pt x="13260" y="10437"/>
                    <a:pt x="12896" y="10100"/>
                    <a:pt x="12500" y="9737"/>
                  </a:cubicBezTo>
                  <a:close/>
                  <a:moveTo>
                    <a:pt x="12612" y="4122"/>
                  </a:moveTo>
                  <a:cubicBezTo>
                    <a:pt x="12719" y="4122"/>
                    <a:pt x="12827" y="4129"/>
                    <a:pt x="12934" y="4122"/>
                  </a:cubicBezTo>
                  <a:cubicBezTo>
                    <a:pt x="12992" y="4122"/>
                    <a:pt x="13073" y="4162"/>
                    <a:pt x="13105" y="4083"/>
                  </a:cubicBezTo>
                  <a:cubicBezTo>
                    <a:pt x="13142" y="3997"/>
                    <a:pt x="13073" y="3931"/>
                    <a:pt x="13035" y="3865"/>
                  </a:cubicBezTo>
                  <a:cubicBezTo>
                    <a:pt x="12880" y="3594"/>
                    <a:pt x="12703" y="3356"/>
                    <a:pt x="12500" y="3138"/>
                  </a:cubicBezTo>
                  <a:cubicBezTo>
                    <a:pt x="11927" y="2531"/>
                    <a:pt x="11258" y="2280"/>
                    <a:pt x="10508" y="2359"/>
                  </a:cubicBezTo>
                  <a:cubicBezTo>
                    <a:pt x="10037" y="2405"/>
                    <a:pt x="9614" y="2570"/>
                    <a:pt x="9218" y="2907"/>
                  </a:cubicBezTo>
                  <a:cubicBezTo>
                    <a:pt x="8891" y="3185"/>
                    <a:pt x="8623" y="3521"/>
                    <a:pt x="8398" y="3918"/>
                  </a:cubicBezTo>
                  <a:cubicBezTo>
                    <a:pt x="8366" y="3971"/>
                    <a:pt x="8318" y="4037"/>
                    <a:pt x="8339" y="4103"/>
                  </a:cubicBezTo>
                  <a:cubicBezTo>
                    <a:pt x="8366" y="4162"/>
                    <a:pt x="8430" y="4129"/>
                    <a:pt x="8479" y="4122"/>
                  </a:cubicBezTo>
                  <a:cubicBezTo>
                    <a:pt x="8977" y="4109"/>
                    <a:pt x="9469" y="4149"/>
                    <a:pt x="9967" y="4189"/>
                  </a:cubicBezTo>
                  <a:cubicBezTo>
                    <a:pt x="10299" y="4215"/>
                    <a:pt x="10626" y="4334"/>
                    <a:pt x="10958" y="4268"/>
                  </a:cubicBezTo>
                  <a:cubicBezTo>
                    <a:pt x="11504" y="4169"/>
                    <a:pt x="12055" y="4142"/>
                    <a:pt x="12612" y="4122"/>
                  </a:cubicBez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B4F53"/>
                </a:buClr>
                <a:buSzPts val="1800"/>
                <a:buFont typeface="Red Hat Display"/>
                <a:buNone/>
              </a:pPr>
              <a:endParaRPr sz="1800" b="0" i="0" u="none" strike="noStrike" cap="none">
                <a:solidFill>
                  <a:srgbClr val="5E5E5E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559" name="Google Shape;559;p95"/>
            <p:cNvSpPr/>
            <p:nvPr/>
          </p:nvSpPr>
          <p:spPr>
            <a:xfrm>
              <a:off x="5108965" y="11581051"/>
              <a:ext cx="3381452" cy="2134890"/>
            </a:xfrm>
            <a:custGeom>
              <a:avLst/>
              <a:gdLst/>
              <a:ahLst/>
              <a:cxnLst/>
              <a:rect l="l" t="t" r="r" b="b"/>
              <a:pathLst>
                <a:path w="21585" h="21600" extrusionOk="0">
                  <a:moveTo>
                    <a:pt x="9474" y="21566"/>
                  </a:moveTo>
                  <a:cubicBezTo>
                    <a:pt x="8239" y="21188"/>
                    <a:pt x="7004" y="20879"/>
                    <a:pt x="5856" y="20020"/>
                  </a:cubicBezTo>
                  <a:cubicBezTo>
                    <a:pt x="2585" y="17617"/>
                    <a:pt x="917" y="13358"/>
                    <a:pt x="267" y="7898"/>
                  </a:cubicBezTo>
                  <a:cubicBezTo>
                    <a:pt x="7" y="5666"/>
                    <a:pt x="-15" y="3434"/>
                    <a:pt x="7" y="1202"/>
                  </a:cubicBezTo>
                  <a:cubicBezTo>
                    <a:pt x="7" y="309"/>
                    <a:pt x="223" y="0"/>
                    <a:pt x="787" y="0"/>
                  </a:cubicBezTo>
                  <a:cubicBezTo>
                    <a:pt x="7481" y="34"/>
                    <a:pt x="14176" y="0"/>
                    <a:pt x="20870" y="0"/>
                  </a:cubicBezTo>
                  <a:cubicBezTo>
                    <a:pt x="21238" y="0"/>
                    <a:pt x="21585" y="0"/>
                    <a:pt x="21585" y="824"/>
                  </a:cubicBezTo>
                  <a:cubicBezTo>
                    <a:pt x="21542" y="4979"/>
                    <a:pt x="21368" y="9066"/>
                    <a:pt x="20263" y="12946"/>
                  </a:cubicBezTo>
                  <a:cubicBezTo>
                    <a:pt x="18834" y="17960"/>
                    <a:pt x="16320" y="20570"/>
                    <a:pt x="12962" y="21394"/>
                  </a:cubicBezTo>
                  <a:cubicBezTo>
                    <a:pt x="12767" y="21428"/>
                    <a:pt x="12572" y="21531"/>
                    <a:pt x="12356" y="21600"/>
                  </a:cubicBezTo>
                  <a:cubicBezTo>
                    <a:pt x="11402" y="21566"/>
                    <a:pt x="10449" y="21566"/>
                    <a:pt x="9474" y="21566"/>
                  </a:cubicBezTo>
                  <a:close/>
                  <a:moveTo>
                    <a:pt x="10774" y="6799"/>
                  </a:moveTo>
                  <a:cubicBezTo>
                    <a:pt x="8889" y="6799"/>
                    <a:pt x="6983" y="6799"/>
                    <a:pt x="5098" y="6799"/>
                  </a:cubicBezTo>
                  <a:cubicBezTo>
                    <a:pt x="4773" y="6799"/>
                    <a:pt x="4426" y="6731"/>
                    <a:pt x="4556" y="7589"/>
                  </a:cubicBezTo>
                  <a:cubicBezTo>
                    <a:pt x="4903" y="9924"/>
                    <a:pt x="5553" y="11916"/>
                    <a:pt x="6874" y="13255"/>
                  </a:cubicBezTo>
                  <a:cubicBezTo>
                    <a:pt x="8326" y="14766"/>
                    <a:pt x="9951" y="14869"/>
                    <a:pt x="11619" y="14801"/>
                  </a:cubicBezTo>
                  <a:cubicBezTo>
                    <a:pt x="14501" y="14663"/>
                    <a:pt x="16234" y="12397"/>
                    <a:pt x="16905" y="7933"/>
                  </a:cubicBezTo>
                  <a:cubicBezTo>
                    <a:pt x="17035" y="7005"/>
                    <a:pt x="16884" y="6765"/>
                    <a:pt x="16320" y="6765"/>
                  </a:cubicBezTo>
                  <a:cubicBezTo>
                    <a:pt x="14479" y="6834"/>
                    <a:pt x="12616" y="6799"/>
                    <a:pt x="10774" y="6799"/>
                  </a:cubicBez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B4F53"/>
                </a:buClr>
                <a:buSzPts val="1800"/>
                <a:buFont typeface="Red Hat Display"/>
                <a:buNone/>
              </a:pPr>
              <a:endParaRPr sz="1800" b="0" i="0" u="none" strike="noStrike" cap="none">
                <a:solidFill>
                  <a:srgbClr val="5E5E5E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sp>
        <p:nvSpPr>
          <p:cNvPr id="560" name="Google Shape;560;p95"/>
          <p:cNvSpPr/>
          <p:nvPr/>
        </p:nvSpPr>
        <p:spPr>
          <a:xfrm>
            <a:off x="548625" y="1720312"/>
            <a:ext cx="670499" cy="580814"/>
          </a:xfrm>
          <a:custGeom>
            <a:avLst/>
            <a:gdLst/>
            <a:ahLst/>
            <a:cxnLst/>
            <a:rect l="l" t="t" r="r" b="b"/>
            <a:pathLst>
              <a:path w="968229" h="838721" extrusionOk="0">
                <a:moveTo>
                  <a:pt x="871612" y="0"/>
                </a:moveTo>
                <a:lnTo>
                  <a:pt x="968229" y="182957"/>
                </a:lnTo>
                <a:cubicBezTo>
                  <a:pt x="889428" y="219959"/>
                  <a:pt x="834952" y="256790"/>
                  <a:pt x="804802" y="293450"/>
                </a:cubicBezTo>
                <a:cubicBezTo>
                  <a:pt x="774652" y="330110"/>
                  <a:pt x="757864" y="373450"/>
                  <a:pt x="754438" y="423472"/>
                </a:cubicBezTo>
                <a:lnTo>
                  <a:pt x="968229" y="423472"/>
                </a:lnTo>
                <a:lnTo>
                  <a:pt x="968229" y="838721"/>
                </a:lnTo>
                <a:lnTo>
                  <a:pt x="521117" y="838721"/>
                </a:lnTo>
                <a:lnTo>
                  <a:pt x="521117" y="494393"/>
                </a:lnTo>
                <a:cubicBezTo>
                  <a:pt x="521117" y="367626"/>
                  <a:pt x="547499" y="267583"/>
                  <a:pt x="600261" y="194263"/>
                </a:cubicBezTo>
                <a:cubicBezTo>
                  <a:pt x="653024" y="120943"/>
                  <a:pt x="743474" y="56189"/>
                  <a:pt x="871612" y="0"/>
                </a:cubicBezTo>
                <a:close/>
                <a:moveTo>
                  <a:pt x="350495" y="0"/>
                </a:moveTo>
                <a:lnTo>
                  <a:pt x="447112" y="182957"/>
                </a:lnTo>
                <a:cubicBezTo>
                  <a:pt x="368311" y="219959"/>
                  <a:pt x="313835" y="256790"/>
                  <a:pt x="283685" y="293450"/>
                </a:cubicBezTo>
                <a:cubicBezTo>
                  <a:pt x="253535" y="330110"/>
                  <a:pt x="236747" y="373450"/>
                  <a:pt x="233321" y="423472"/>
                </a:cubicBezTo>
                <a:lnTo>
                  <a:pt x="447112" y="423472"/>
                </a:lnTo>
                <a:lnTo>
                  <a:pt x="447112" y="838721"/>
                </a:lnTo>
                <a:lnTo>
                  <a:pt x="0" y="838721"/>
                </a:lnTo>
                <a:lnTo>
                  <a:pt x="0" y="494393"/>
                </a:lnTo>
                <a:cubicBezTo>
                  <a:pt x="0" y="367626"/>
                  <a:pt x="26381" y="267583"/>
                  <a:pt x="79144" y="194263"/>
                </a:cubicBezTo>
                <a:cubicBezTo>
                  <a:pt x="131907" y="120943"/>
                  <a:pt x="222357" y="56189"/>
                  <a:pt x="35049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95"/>
          <p:cNvSpPr txBox="1">
            <a:spLocks noGrp="1"/>
          </p:cNvSpPr>
          <p:nvPr>
            <p:ph type="body" idx="1"/>
          </p:nvPr>
        </p:nvSpPr>
        <p:spPr>
          <a:xfrm>
            <a:off x="548625" y="2510942"/>
            <a:ext cx="5573100" cy="3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62" name="Google Shape;562;p95"/>
          <p:cNvSpPr txBox="1"/>
          <p:nvPr/>
        </p:nvSpPr>
        <p:spPr>
          <a:xfrm>
            <a:off x="821676" y="6437600"/>
            <a:ext cx="17541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Confidential. Not for distribution. 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63" name="Google Shape;563;p95" descr="image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48670" y="6319694"/>
            <a:ext cx="389958" cy="392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page">
  <p:cSld name="Contact page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96"/>
          <p:cNvSpPr/>
          <p:nvPr/>
        </p:nvSpPr>
        <p:spPr>
          <a:xfrm>
            <a:off x="0" y="0"/>
            <a:ext cx="4191000" cy="6858000"/>
          </a:xfrm>
          <a:prstGeom prst="rect">
            <a:avLst/>
          </a:prstGeom>
          <a:solidFill>
            <a:srgbClr val="24235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D8C9"/>
              </a:buClr>
              <a:buSzPts val="1800"/>
              <a:buFont typeface="Red Hat Display"/>
              <a:buNone/>
            </a:pPr>
            <a:endParaRPr sz="1800" b="0" i="0" u="none" strike="noStrike" cap="none">
              <a:solidFill>
                <a:srgbClr val="5E5E5E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66" name="Google Shape;566;p96"/>
          <p:cNvSpPr/>
          <p:nvPr/>
        </p:nvSpPr>
        <p:spPr>
          <a:xfrm>
            <a:off x="5295770" y="1107806"/>
            <a:ext cx="1247100" cy="1247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Red Hat Display"/>
              <a:buNone/>
            </a:pPr>
            <a:endParaRPr sz="1800" b="0" i="0" u="none" strike="noStrike" cap="none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67" name="Google Shape;567;p96"/>
          <p:cNvSpPr/>
          <p:nvPr/>
        </p:nvSpPr>
        <p:spPr>
          <a:xfrm>
            <a:off x="5295770" y="2831587"/>
            <a:ext cx="1247100" cy="124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Red Hat Display"/>
              <a:buNone/>
            </a:pPr>
            <a:endParaRPr sz="1800" b="0" i="0" u="none" strike="noStrike" cap="none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68" name="Google Shape;568;p96"/>
          <p:cNvSpPr/>
          <p:nvPr/>
        </p:nvSpPr>
        <p:spPr>
          <a:xfrm>
            <a:off x="5295770" y="4581169"/>
            <a:ext cx="1247100" cy="1247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Red Hat Display"/>
              <a:buNone/>
            </a:pPr>
            <a:endParaRPr sz="1800" b="0" i="0" u="none" strike="noStrike" cap="none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69" name="Google Shape;569;p96"/>
          <p:cNvSpPr txBox="1">
            <a:spLocks noGrp="1"/>
          </p:cNvSpPr>
          <p:nvPr>
            <p:ph type="sldNum" idx="12"/>
          </p:nvPr>
        </p:nvSpPr>
        <p:spPr>
          <a:xfrm>
            <a:off x="548627" y="6437606"/>
            <a:ext cx="187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0" name="Google Shape;570;p96"/>
          <p:cNvSpPr txBox="1">
            <a:spLocks noGrp="1"/>
          </p:cNvSpPr>
          <p:nvPr>
            <p:ph type="body" idx="1"/>
          </p:nvPr>
        </p:nvSpPr>
        <p:spPr>
          <a:xfrm>
            <a:off x="5309287" y="1577421"/>
            <a:ext cx="1219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 i="0"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1" name="Google Shape;571;p96"/>
          <p:cNvSpPr txBox="1">
            <a:spLocks noGrp="1"/>
          </p:cNvSpPr>
          <p:nvPr>
            <p:ph type="body" idx="2"/>
          </p:nvPr>
        </p:nvSpPr>
        <p:spPr>
          <a:xfrm>
            <a:off x="6836060" y="1498137"/>
            <a:ext cx="47841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2" name="Google Shape;572;p96"/>
          <p:cNvSpPr txBox="1">
            <a:spLocks noGrp="1"/>
          </p:cNvSpPr>
          <p:nvPr>
            <p:ph type="body" idx="3"/>
          </p:nvPr>
        </p:nvSpPr>
        <p:spPr>
          <a:xfrm>
            <a:off x="5309287" y="3301202"/>
            <a:ext cx="1219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 i="0"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3" name="Google Shape;573;p96"/>
          <p:cNvSpPr txBox="1">
            <a:spLocks noGrp="1"/>
          </p:cNvSpPr>
          <p:nvPr>
            <p:ph type="body" idx="4"/>
          </p:nvPr>
        </p:nvSpPr>
        <p:spPr>
          <a:xfrm>
            <a:off x="6836060" y="3221918"/>
            <a:ext cx="47841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4" name="Google Shape;574;p96"/>
          <p:cNvSpPr txBox="1">
            <a:spLocks noGrp="1"/>
          </p:cNvSpPr>
          <p:nvPr>
            <p:ph type="body" idx="5"/>
          </p:nvPr>
        </p:nvSpPr>
        <p:spPr>
          <a:xfrm>
            <a:off x="5309287" y="5050784"/>
            <a:ext cx="1219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 i="0"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5" name="Google Shape;575;p96"/>
          <p:cNvSpPr txBox="1">
            <a:spLocks noGrp="1"/>
          </p:cNvSpPr>
          <p:nvPr>
            <p:ph type="body" idx="6"/>
          </p:nvPr>
        </p:nvSpPr>
        <p:spPr>
          <a:xfrm>
            <a:off x="6836060" y="4971500"/>
            <a:ext cx="47841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76" name="Google Shape;576;p96"/>
          <p:cNvPicPr preferRelativeResize="0"/>
          <p:nvPr/>
        </p:nvPicPr>
        <p:blipFill rotWithShape="1">
          <a:blip r:embed="rId2">
            <a:alphaModFix/>
          </a:blip>
          <a:srcRect r="38720"/>
          <a:stretch/>
        </p:blipFill>
        <p:spPr>
          <a:xfrm>
            <a:off x="741389" y="1163257"/>
            <a:ext cx="3449507" cy="566737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96"/>
          <p:cNvSpPr txBox="1">
            <a:spLocks noGrp="1"/>
          </p:cNvSpPr>
          <p:nvPr>
            <p:ph type="title"/>
          </p:nvPr>
        </p:nvSpPr>
        <p:spPr>
          <a:xfrm>
            <a:off x="548626" y="417204"/>
            <a:ext cx="3465300" cy="14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ed Hat Display Black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78" name="Google Shape;578;p96"/>
          <p:cNvSpPr txBox="1"/>
          <p:nvPr/>
        </p:nvSpPr>
        <p:spPr>
          <a:xfrm>
            <a:off x="821676" y="6437600"/>
            <a:ext cx="17181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Confidential. Not for distribution. 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7"/>
          <p:cNvSpPr txBox="1">
            <a:spLocks noGrp="1"/>
          </p:cNvSpPr>
          <p:nvPr>
            <p:ph type="title"/>
          </p:nvPr>
        </p:nvSpPr>
        <p:spPr>
          <a:xfrm>
            <a:off x="549261" y="417204"/>
            <a:ext cx="110901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7"/>
          <p:cNvSpPr txBox="1">
            <a:spLocks noGrp="1"/>
          </p:cNvSpPr>
          <p:nvPr>
            <p:ph type="sldNum" idx="12"/>
          </p:nvPr>
        </p:nvSpPr>
        <p:spPr>
          <a:xfrm>
            <a:off x="548627" y="6437606"/>
            <a:ext cx="187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lper Slide">
  <p:cSld name="CUSTOM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98"/>
          <p:cNvSpPr txBox="1">
            <a:spLocks noGrp="1"/>
          </p:cNvSpPr>
          <p:nvPr>
            <p:ph type="sldNum" idx="12"/>
          </p:nvPr>
        </p:nvSpPr>
        <p:spPr>
          <a:xfrm>
            <a:off x="548627" y="6437606"/>
            <a:ext cx="187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6" name="Google Shape;586;p98"/>
          <p:cNvSpPr txBox="1"/>
          <p:nvPr/>
        </p:nvSpPr>
        <p:spPr>
          <a:xfrm>
            <a:off x="929975" y="504950"/>
            <a:ext cx="9527400" cy="57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4B4F5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READ ME!</a:t>
            </a:r>
            <a:endParaRPr sz="2000" b="1" i="0" u="none" strike="noStrike" cap="none">
              <a:solidFill>
                <a:srgbClr val="4B4F53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4B4F53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4B4F53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4B4F5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⚠️ </a:t>
            </a:r>
            <a:r>
              <a:rPr lang="en" sz="2000" b="1" i="0" u="none" strike="noStrike" cap="none">
                <a:solidFill>
                  <a:srgbClr val="4B4F5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Save a copy of this deck, with a new name, to your Google drive before making edits.</a:t>
            </a:r>
            <a:r>
              <a:rPr lang="en" sz="2000" b="0" i="0" u="none" strike="noStrike" cap="none">
                <a:solidFill>
                  <a:srgbClr val="4B4F5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A name of “Copy of …” is fine. </a:t>
            </a:r>
            <a:r>
              <a:rPr lang="en" sz="2000" b="0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⚠️ </a:t>
            </a:r>
            <a:endParaRPr sz="2000" b="0" i="0" u="none" strike="noStrike" cap="none">
              <a:solidFill>
                <a:srgbClr val="4B4F53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4B4F53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4B4F53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4B4F5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Need a Cognosos image? Check this </a:t>
            </a:r>
            <a:r>
              <a:rPr lang="en" sz="2000" b="0" i="0" u="sng" strike="noStrike" cap="none">
                <a:solidFill>
                  <a:srgbClr val="4B4F53"/>
                </a:solidFill>
                <a:latin typeface="Red Hat Display"/>
                <a:ea typeface="Red Hat Display"/>
                <a:cs typeface="Red Hat Display"/>
                <a:sym typeface="Red Hat Display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sz="2000" b="0" i="0" u="none" strike="noStrike" cap="none">
              <a:solidFill>
                <a:srgbClr val="4B4F53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4B4F53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4B4F5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Need a non-Cognosos image? Best practices are here (</a:t>
            </a:r>
            <a:r>
              <a:rPr lang="en" sz="2000" b="0" i="0" u="sng" strike="noStrike" cap="none">
                <a:solidFill>
                  <a:srgbClr val="4B4F53"/>
                </a:solidFill>
                <a:latin typeface="Red Hat Display"/>
                <a:ea typeface="Red Hat Display"/>
                <a:cs typeface="Red Hat Display"/>
                <a:sym typeface="Red Hat Displ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" sz="2000" b="0" i="0" u="none" strike="noStrike" cap="none">
                <a:solidFill>
                  <a:srgbClr val="4B4F5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)</a:t>
            </a:r>
            <a:endParaRPr sz="2000" b="0" i="0" u="none" strike="noStrike" cap="none">
              <a:solidFill>
                <a:srgbClr val="4B4F53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4B4F53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4B4F5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We use Red Hat Display as our font. </a:t>
            </a:r>
            <a:r>
              <a:rPr lang="en" sz="2000" b="1" i="0" u="none" strike="noStrike" cap="none">
                <a:solidFill>
                  <a:srgbClr val="4B4F5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You must install it. </a:t>
            </a:r>
            <a:r>
              <a:rPr lang="en" sz="2000" b="0" i="0" u="none" strike="noStrike" cap="none">
                <a:solidFill>
                  <a:srgbClr val="4B4F5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It takes 2 minutes. Instructions here (</a:t>
            </a:r>
            <a:r>
              <a:rPr lang="en" sz="2000" b="0" i="0" u="sng" strike="noStrike" cap="none">
                <a:solidFill>
                  <a:srgbClr val="4B4F53"/>
                </a:solidFill>
                <a:latin typeface="Red Hat Display"/>
                <a:ea typeface="Red Hat Display"/>
                <a:cs typeface="Red Hat Display"/>
                <a:sym typeface="Red Hat Displa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" sz="2000" b="0" i="0" u="none" strike="noStrike" cap="none">
                <a:solidFill>
                  <a:srgbClr val="4B4F5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)</a:t>
            </a:r>
            <a:endParaRPr sz="2000" b="0" i="0" u="none" strike="noStrike" cap="none">
              <a:solidFill>
                <a:srgbClr val="4B4F53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4B4F53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4B4F5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You may, or may not, want Slide numbers. Insert -&gt; Slide numbers will let you turn on and off.</a:t>
            </a:r>
            <a:endParaRPr sz="2000" b="0" i="0" u="none" strike="noStrike" cap="none">
              <a:solidFill>
                <a:srgbClr val="4B4F53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4B4F53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4B4F5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 want to make a change to the template. Ping the marketing team!</a:t>
            </a:r>
            <a:endParaRPr sz="2000" b="0" i="0" u="none" strike="noStrike" cap="none">
              <a:solidFill>
                <a:srgbClr val="4B4F53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 1 list">
  <p:cSld name="Agenda_1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9"/>
          <p:cNvSpPr/>
          <p:nvPr/>
        </p:nvSpPr>
        <p:spPr>
          <a:xfrm>
            <a:off x="0" y="0"/>
            <a:ext cx="4191000" cy="6858000"/>
          </a:xfrm>
          <a:prstGeom prst="rect">
            <a:avLst/>
          </a:prstGeom>
          <a:solidFill>
            <a:srgbClr val="24235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D8C9"/>
              </a:buClr>
              <a:buSzPts val="1800"/>
              <a:buFont typeface="Red Hat Display"/>
              <a:buNone/>
            </a:pPr>
            <a:endParaRPr sz="1800" b="0" i="0" u="none" strike="noStrike" cap="none">
              <a:solidFill>
                <a:srgbClr val="5E5E5E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589" name="Google Shape;589;p99"/>
          <p:cNvPicPr preferRelativeResize="0"/>
          <p:nvPr/>
        </p:nvPicPr>
        <p:blipFill rotWithShape="1">
          <a:blip r:embed="rId2">
            <a:alphaModFix/>
          </a:blip>
          <a:srcRect r="38720"/>
          <a:stretch/>
        </p:blipFill>
        <p:spPr>
          <a:xfrm>
            <a:off x="741389" y="1163257"/>
            <a:ext cx="3449507" cy="5667375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99"/>
          <p:cNvSpPr txBox="1">
            <a:spLocks noGrp="1"/>
          </p:cNvSpPr>
          <p:nvPr>
            <p:ph type="sldNum" idx="12"/>
          </p:nvPr>
        </p:nvSpPr>
        <p:spPr>
          <a:xfrm>
            <a:off x="548627" y="6437606"/>
            <a:ext cx="187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91" name="Google Shape;591;p99"/>
          <p:cNvSpPr txBox="1">
            <a:spLocks noGrp="1"/>
          </p:cNvSpPr>
          <p:nvPr>
            <p:ph type="title"/>
          </p:nvPr>
        </p:nvSpPr>
        <p:spPr>
          <a:xfrm>
            <a:off x="548626" y="417204"/>
            <a:ext cx="3347700" cy="14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ed Hat Display Black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99"/>
          <p:cNvSpPr txBox="1"/>
          <p:nvPr/>
        </p:nvSpPr>
        <p:spPr>
          <a:xfrm>
            <a:off x="821670" y="6437606"/>
            <a:ext cx="1516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Confidential. Not for distribution.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3" name="Google Shape;593;p99" descr="image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48670" y="6319694"/>
            <a:ext cx="389958" cy="392541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99"/>
          <p:cNvSpPr txBox="1">
            <a:spLocks noGrp="1"/>
          </p:cNvSpPr>
          <p:nvPr>
            <p:ph type="body" idx="1"/>
          </p:nvPr>
        </p:nvSpPr>
        <p:spPr>
          <a:xfrm>
            <a:off x="4576279" y="417200"/>
            <a:ext cx="7175700" cy="42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•"/>
              <a:defRPr sz="2400" i="0" u="none" strike="noStrike" cap="none">
                <a:solidFill>
                  <a:schemeClr val="dk1"/>
                </a:solidFill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▪"/>
              <a:defRPr sz="2000" i="0" u="none" strike="noStrike" cap="none">
                <a:solidFill>
                  <a:schemeClr val="dk1"/>
                </a:solidFill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‒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sz="1600" i="0" u="none" strike="noStrike" cap="none">
                <a:solidFill>
                  <a:schemeClr val="dk1"/>
                </a:solidFill>
              </a:defRPr>
            </a:lvl4pPr>
            <a:lvl5pPr marL="2286000" marR="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▪"/>
              <a:defRPr sz="1400" i="0" u="none" strike="noStrike" cap="none">
                <a:solidFill>
                  <a:schemeClr val="dk1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D9F8D"/>
              </a:buClr>
              <a:buSzPts val="1600"/>
              <a:buChar char="•"/>
              <a:defRPr sz="1600" i="0" u="none" strike="noStrike" cap="none">
                <a:solidFill>
                  <a:srgbClr val="4C4F53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D9F8D"/>
              </a:buClr>
              <a:buSzPts val="1600"/>
              <a:buChar char="•"/>
              <a:defRPr sz="1600" i="0" u="none" strike="noStrike" cap="none">
                <a:solidFill>
                  <a:srgbClr val="4C4F53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D9F8D"/>
              </a:buClr>
              <a:buSzPts val="1600"/>
              <a:buChar char="•"/>
              <a:defRPr sz="1600" i="0" u="none" strike="noStrike" cap="none">
                <a:solidFill>
                  <a:srgbClr val="4C4F53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D9F8D"/>
              </a:buClr>
              <a:buSzPts val="1600"/>
              <a:buChar char="•"/>
              <a:defRPr sz="1600" i="0" u="none" strike="noStrike" cap="none">
                <a:solidFill>
                  <a:srgbClr val="4C4F5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 2 column">
  <p:cSld name="Agenda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1"/>
          <p:cNvSpPr/>
          <p:nvPr/>
        </p:nvSpPr>
        <p:spPr>
          <a:xfrm>
            <a:off x="0" y="0"/>
            <a:ext cx="4191000" cy="6858000"/>
          </a:xfrm>
          <a:prstGeom prst="rect">
            <a:avLst/>
          </a:prstGeom>
          <a:solidFill>
            <a:srgbClr val="24235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D8C9"/>
              </a:buClr>
              <a:buSzPts val="1800"/>
              <a:buFont typeface="Red Hat Display"/>
              <a:buNone/>
            </a:pPr>
            <a:endParaRPr sz="1800" b="0" i="0" u="none" strike="noStrike" cap="none">
              <a:solidFill>
                <a:srgbClr val="5E5E5E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72" name="Google Shape;72;p71"/>
          <p:cNvPicPr preferRelativeResize="0"/>
          <p:nvPr/>
        </p:nvPicPr>
        <p:blipFill rotWithShape="1">
          <a:blip r:embed="rId2">
            <a:alphaModFix/>
          </a:blip>
          <a:srcRect r="38720"/>
          <a:stretch/>
        </p:blipFill>
        <p:spPr>
          <a:xfrm>
            <a:off x="741389" y="1163257"/>
            <a:ext cx="3449507" cy="56673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71"/>
          <p:cNvSpPr txBox="1">
            <a:spLocks noGrp="1"/>
          </p:cNvSpPr>
          <p:nvPr>
            <p:ph type="body" idx="1"/>
          </p:nvPr>
        </p:nvSpPr>
        <p:spPr>
          <a:xfrm>
            <a:off x="5446578" y="5535923"/>
            <a:ext cx="61614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71"/>
          <p:cNvSpPr txBox="1">
            <a:spLocks noGrp="1"/>
          </p:cNvSpPr>
          <p:nvPr>
            <p:ph type="body" idx="2"/>
          </p:nvPr>
        </p:nvSpPr>
        <p:spPr>
          <a:xfrm>
            <a:off x="4567126" y="5535923"/>
            <a:ext cx="6858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71"/>
          <p:cNvSpPr txBox="1">
            <a:spLocks noGrp="1"/>
          </p:cNvSpPr>
          <p:nvPr>
            <p:ph type="body" idx="3"/>
          </p:nvPr>
        </p:nvSpPr>
        <p:spPr>
          <a:xfrm>
            <a:off x="5446578" y="1323975"/>
            <a:ext cx="61614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71"/>
          <p:cNvSpPr txBox="1">
            <a:spLocks noGrp="1"/>
          </p:cNvSpPr>
          <p:nvPr>
            <p:ph type="body" idx="4"/>
          </p:nvPr>
        </p:nvSpPr>
        <p:spPr>
          <a:xfrm>
            <a:off x="4567126" y="1323975"/>
            <a:ext cx="6858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71"/>
          <p:cNvSpPr txBox="1">
            <a:spLocks noGrp="1"/>
          </p:cNvSpPr>
          <p:nvPr>
            <p:ph type="body" idx="5"/>
          </p:nvPr>
        </p:nvSpPr>
        <p:spPr>
          <a:xfrm>
            <a:off x="5446578" y="2025888"/>
            <a:ext cx="61614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71"/>
          <p:cNvSpPr txBox="1">
            <a:spLocks noGrp="1"/>
          </p:cNvSpPr>
          <p:nvPr>
            <p:ph type="body" idx="6"/>
          </p:nvPr>
        </p:nvSpPr>
        <p:spPr>
          <a:xfrm>
            <a:off x="4567126" y="2025888"/>
            <a:ext cx="6858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71"/>
          <p:cNvSpPr txBox="1">
            <a:spLocks noGrp="1"/>
          </p:cNvSpPr>
          <p:nvPr>
            <p:ph type="body" idx="7"/>
          </p:nvPr>
        </p:nvSpPr>
        <p:spPr>
          <a:xfrm>
            <a:off x="5446578" y="2727895"/>
            <a:ext cx="61614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71"/>
          <p:cNvSpPr txBox="1">
            <a:spLocks noGrp="1"/>
          </p:cNvSpPr>
          <p:nvPr>
            <p:ph type="body" idx="8"/>
          </p:nvPr>
        </p:nvSpPr>
        <p:spPr>
          <a:xfrm>
            <a:off x="4567126" y="2727895"/>
            <a:ext cx="6858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71"/>
          <p:cNvSpPr txBox="1">
            <a:spLocks noGrp="1"/>
          </p:cNvSpPr>
          <p:nvPr>
            <p:ph type="body" idx="9"/>
          </p:nvPr>
        </p:nvSpPr>
        <p:spPr>
          <a:xfrm>
            <a:off x="5446578" y="3429902"/>
            <a:ext cx="61614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71"/>
          <p:cNvSpPr txBox="1">
            <a:spLocks noGrp="1"/>
          </p:cNvSpPr>
          <p:nvPr>
            <p:ph type="body" idx="13"/>
          </p:nvPr>
        </p:nvSpPr>
        <p:spPr>
          <a:xfrm>
            <a:off x="4567126" y="3429902"/>
            <a:ext cx="6858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71"/>
          <p:cNvSpPr txBox="1">
            <a:spLocks noGrp="1"/>
          </p:cNvSpPr>
          <p:nvPr>
            <p:ph type="body" idx="14"/>
          </p:nvPr>
        </p:nvSpPr>
        <p:spPr>
          <a:xfrm>
            <a:off x="5446578" y="4131909"/>
            <a:ext cx="61614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71"/>
          <p:cNvSpPr txBox="1">
            <a:spLocks noGrp="1"/>
          </p:cNvSpPr>
          <p:nvPr>
            <p:ph type="body" idx="15"/>
          </p:nvPr>
        </p:nvSpPr>
        <p:spPr>
          <a:xfrm>
            <a:off x="4567126" y="4131909"/>
            <a:ext cx="6858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71"/>
          <p:cNvSpPr txBox="1">
            <a:spLocks noGrp="1"/>
          </p:cNvSpPr>
          <p:nvPr>
            <p:ph type="body" idx="16"/>
          </p:nvPr>
        </p:nvSpPr>
        <p:spPr>
          <a:xfrm>
            <a:off x="5446578" y="4833916"/>
            <a:ext cx="61614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71"/>
          <p:cNvSpPr txBox="1">
            <a:spLocks noGrp="1"/>
          </p:cNvSpPr>
          <p:nvPr>
            <p:ph type="body" idx="17"/>
          </p:nvPr>
        </p:nvSpPr>
        <p:spPr>
          <a:xfrm>
            <a:off x="4567126" y="4833916"/>
            <a:ext cx="6858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71"/>
          <p:cNvSpPr txBox="1">
            <a:spLocks noGrp="1"/>
          </p:cNvSpPr>
          <p:nvPr>
            <p:ph type="sldNum" idx="12"/>
          </p:nvPr>
        </p:nvSpPr>
        <p:spPr>
          <a:xfrm>
            <a:off x="548627" y="6437606"/>
            <a:ext cx="187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71"/>
          <p:cNvSpPr txBox="1">
            <a:spLocks noGrp="1"/>
          </p:cNvSpPr>
          <p:nvPr>
            <p:ph type="title"/>
          </p:nvPr>
        </p:nvSpPr>
        <p:spPr>
          <a:xfrm>
            <a:off x="548626" y="417204"/>
            <a:ext cx="3347700" cy="14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ed Hat Display Black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71"/>
          <p:cNvSpPr txBox="1"/>
          <p:nvPr/>
        </p:nvSpPr>
        <p:spPr>
          <a:xfrm>
            <a:off x="821676" y="6437600"/>
            <a:ext cx="18384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Confidential. Not for distribution. 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0" name="Google Shape;90;p71" descr="image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48670" y="6319694"/>
            <a:ext cx="389958" cy="392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s slide">
  <p:cSld name="Sections slide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2"/>
          <p:cNvSpPr txBox="1">
            <a:spLocks noGrp="1"/>
          </p:cNvSpPr>
          <p:nvPr>
            <p:ph type="body" idx="1"/>
          </p:nvPr>
        </p:nvSpPr>
        <p:spPr>
          <a:xfrm>
            <a:off x="635671" y="3938493"/>
            <a:ext cx="1758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72"/>
          <p:cNvSpPr txBox="1">
            <a:spLocks noGrp="1"/>
          </p:cNvSpPr>
          <p:nvPr>
            <p:ph type="body" idx="2"/>
          </p:nvPr>
        </p:nvSpPr>
        <p:spPr>
          <a:xfrm>
            <a:off x="5205768" y="3938493"/>
            <a:ext cx="1758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72"/>
          <p:cNvSpPr txBox="1">
            <a:spLocks noGrp="1"/>
          </p:cNvSpPr>
          <p:nvPr>
            <p:ph type="body" idx="3"/>
          </p:nvPr>
        </p:nvSpPr>
        <p:spPr>
          <a:xfrm>
            <a:off x="7490817" y="3938493"/>
            <a:ext cx="1758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72"/>
          <p:cNvSpPr txBox="1">
            <a:spLocks noGrp="1"/>
          </p:cNvSpPr>
          <p:nvPr>
            <p:ph type="body" idx="4"/>
          </p:nvPr>
        </p:nvSpPr>
        <p:spPr>
          <a:xfrm>
            <a:off x="9775864" y="3938493"/>
            <a:ext cx="1758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72"/>
          <p:cNvSpPr/>
          <p:nvPr/>
        </p:nvSpPr>
        <p:spPr>
          <a:xfrm>
            <a:off x="925383" y="2325713"/>
            <a:ext cx="1179600" cy="1177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200"/>
              <a:buFont typeface="Red Hat Display"/>
              <a:buNone/>
            </a:pPr>
            <a:endParaRPr sz="3200" b="1" i="0" u="none" strike="noStrike" cap="none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97" name="Google Shape;97;p72"/>
          <p:cNvSpPr txBox="1">
            <a:spLocks noGrp="1"/>
          </p:cNvSpPr>
          <p:nvPr>
            <p:ph type="title"/>
          </p:nvPr>
        </p:nvSpPr>
        <p:spPr>
          <a:xfrm>
            <a:off x="549261" y="417204"/>
            <a:ext cx="110901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72"/>
          <p:cNvSpPr/>
          <p:nvPr/>
        </p:nvSpPr>
        <p:spPr>
          <a:xfrm>
            <a:off x="3210431" y="2325713"/>
            <a:ext cx="1179600" cy="1177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200"/>
              <a:buFont typeface="Red Hat Display"/>
              <a:buNone/>
            </a:pPr>
            <a:endParaRPr sz="3200" b="1" i="0" u="none" strike="noStrike" cap="none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99" name="Google Shape;99;p72"/>
          <p:cNvSpPr/>
          <p:nvPr/>
        </p:nvSpPr>
        <p:spPr>
          <a:xfrm>
            <a:off x="5495480" y="2325713"/>
            <a:ext cx="1179600" cy="1177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200"/>
              <a:buFont typeface="Red Hat Display"/>
              <a:buNone/>
            </a:pPr>
            <a:endParaRPr sz="3200" b="1" i="0" u="none" strike="noStrike" cap="none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00" name="Google Shape;100;p72"/>
          <p:cNvSpPr/>
          <p:nvPr/>
        </p:nvSpPr>
        <p:spPr>
          <a:xfrm>
            <a:off x="7780528" y="2325713"/>
            <a:ext cx="1179600" cy="1177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200"/>
              <a:buFont typeface="Red Hat Display"/>
              <a:buNone/>
            </a:pPr>
            <a:endParaRPr sz="3200" b="1" i="0" u="none" strike="noStrike" cap="none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01" name="Google Shape;101;p72"/>
          <p:cNvSpPr/>
          <p:nvPr/>
        </p:nvSpPr>
        <p:spPr>
          <a:xfrm>
            <a:off x="10065576" y="2325713"/>
            <a:ext cx="1179600" cy="1177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200"/>
              <a:buFont typeface="Red Hat Display"/>
              <a:buNone/>
            </a:pPr>
            <a:endParaRPr sz="3200" b="1" i="0" u="none" strike="noStrike" cap="none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02" name="Google Shape;102;p72"/>
          <p:cNvSpPr txBox="1">
            <a:spLocks noGrp="1"/>
          </p:cNvSpPr>
          <p:nvPr>
            <p:ph type="sldNum" idx="12"/>
          </p:nvPr>
        </p:nvSpPr>
        <p:spPr>
          <a:xfrm>
            <a:off x="548627" y="6437606"/>
            <a:ext cx="187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72"/>
          <p:cNvSpPr txBox="1">
            <a:spLocks noGrp="1"/>
          </p:cNvSpPr>
          <p:nvPr>
            <p:ph type="body" idx="5"/>
          </p:nvPr>
        </p:nvSpPr>
        <p:spPr>
          <a:xfrm>
            <a:off x="2920719" y="3938493"/>
            <a:ext cx="1758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 and Subtitl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3"/>
          <p:cNvSpPr txBox="1">
            <a:spLocks noGrp="1"/>
          </p:cNvSpPr>
          <p:nvPr>
            <p:ph type="title"/>
          </p:nvPr>
        </p:nvSpPr>
        <p:spPr>
          <a:xfrm>
            <a:off x="549261" y="417204"/>
            <a:ext cx="110901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73"/>
          <p:cNvSpPr txBox="1">
            <a:spLocks noGrp="1"/>
          </p:cNvSpPr>
          <p:nvPr>
            <p:ph type="sldNum" idx="12"/>
          </p:nvPr>
        </p:nvSpPr>
        <p:spPr>
          <a:xfrm>
            <a:off x="548627" y="6437606"/>
            <a:ext cx="187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73"/>
          <p:cNvSpPr txBox="1">
            <a:spLocks noGrp="1"/>
          </p:cNvSpPr>
          <p:nvPr>
            <p:ph type="subTitle" idx="1"/>
          </p:nvPr>
        </p:nvSpPr>
        <p:spPr>
          <a:xfrm>
            <a:off x="546823" y="1001400"/>
            <a:ext cx="11090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/>
            </a:lvl1pPr>
            <a:lvl2pPr lvl="1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>
  <p:cSld name="Two column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4"/>
          <p:cNvSpPr txBox="1">
            <a:spLocks noGrp="1"/>
          </p:cNvSpPr>
          <p:nvPr>
            <p:ph type="body" idx="1"/>
          </p:nvPr>
        </p:nvSpPr>
        <p:spPr>
          <a:xfrm>
            <a:off x="550850" y="1751000"/>
            <a:ext cx="5253300" cy="4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‒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 sz="1000"/>
            </a:lvl6pPr>
            <a:lvl7pPr marL="3200400" lvl="6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800"/>
            </a:lvl7pPr>
            <a:lvl8pPr marL="3657600" lvl="7" indent="-2667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600"/>
              <a:buChar char="•"/>
              <a:defRPr sz="600"/>
            </a:lvl8pPr>
            <a:lvl9pPr marL="4114800" lvl="8" indent="-254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400"/>
              <a:buChar char="•"/>
              <a:defRPr sz="400"/>
            </a:lvl9pPr>
          </a:lstStyle>
          <a:p>
            <a:endParaRPr/>
          </a:p>
        </p:txBody>
      </p:sp>
      <p:sp>
        <p:nvSpPr>
          <p:cNvPr id="110" name="Google Shape;110;p74"/>
          <p:cNvSpPr txBox="1">
            <a:spLocks noGrp="1"/>
          </p:cNvSpPr>
          <p:nvPr>
            <p:ph type="title"/>
          </p:nvPr>
        </p:nvSpPr>
        <p:spPr>
          <a:xfrm>
            <a:off x="549261" y="417204"/>
            <a:ext cx="110901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74"/>
          <p:cNvSpPr txBox="1">
            <a:spLocks noGrp="1"/>
          </p:cNvSpPr>
          <p:nvPr>
            <p:ph type="sldNum" idx="12"/>
          </p:nvPr>
        </p:nvSpPr>
        <p:spPr>
          <a:xfrm>
            <a:off x="548627" y="6437606"/>
            <a:ext cx="187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74"/>
          <p:cNvSpPr txBox="1">
            <a:spLocks noGrp="1"/>
          </p:cNvSpPr>
          <p:nvPr>
            <p:ph type="subTitle" idx="2"/>
          </p:nvPr>
        </p:nvSpPr>
        <p:spPr>
          <a:xfrm>
            <a:off x="546825" y="1001400"/>
            <a:ext cx="9258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/>
            </a:lvl1pPr>
            <a:lvl2pPr lvl="1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74"/>
          <p:cNvSpPr txBox="1">
            <a:spLocks noGrp="1"/>
          </p:cNvSpPr>
          <p:nvPr>
            <p:ph type="body" idx="3"/>
          </p:nvPr>
        </p:nvSpPr>
        <p:spPr>
          <a:xfrm>
            <a:off x="6386061" y="1751014"/>
            <a:ext cx="5253300" cy="4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‒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 sz="1000"/>
            </a:lvl6pPr>
            <a:lvl7pPr marL="3200400" lvl="6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800"/>
            </a:lvl7pPr>
            <a:lvl8pPr marL="3657600" lvl="7" indent="-2667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600"/>
              <a:buChar char="•"/>
              <a:defRPr sz="600"/>
            </a:lvl8pPr>
            <a:lvl9pPr marL="4114800" lvl="8" indent="-254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400"/>
              <a:buChar char="•"/>
              <a:defRPr sz="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">
  <p:cSld name="Three column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5"/>
          <p:cNvSpPr txBox="1">
            <a:spLocks noGrp="1"/>
          </p:cNvSpPr>
          <p:nvPr>
            <p:ph type="title"/>
          </p:nvPr>
        </p:nvSpPr>
        <p:spPr>
          <a:xfrm>
            <a:off x="549261" y="417204"/>
            <a:ext cx="110901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75"/>
          <p:cNvSpPr txBox="1">
            <a:spLocks noGrp="1"/>
          </p:cNvSpPr>
          <p:nvPr>
            <p:ph type="sldNum" idx="12"/>
          </p:nvPr>
        </p:nvSpPr>
        <p:spPr>
          <a:xfrm>
            <a:off x="548627" y="6437606"/>
            <a:ext cx="187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75"/>
          <p:cNvSpPr txBox="1">
            <a:spLocks noGrp="1"/>
          </p:cNvSpPr>
          <p:nvPr>
            <p:ph type="body" idx="1"/>
          </p:nvPr>
        </p:nvSpPr>
        <p:spPr>
          <a:xfrm>
            <a:off x="550850" y="1751000"/>
            <a:ext cx="3383400" cy="4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‒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 sz="1000"/>
            </a:lvl6pPr>
            <a:lvl7pPr marL="3200400" lvl="6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800"/>
            </a:lvl7pPr>
            <a:lvl8pPr marL="3657600" lvl="7" indent="-2667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600"/>
              <a:buChar char="•"/>
              <a:defRPr sz="600"/>
            </a:lvl8pPr>
            <a:lvl9pPr marL="4114800" lvl="8" indent="-254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400"/>
              <a:buChar char="•"/>
              <a:defRPr sz="400"/>
            </a:lvl9pPr>
          </a:lstStyle>
          <a:p>
            <a:endParaRPr/>
          </a:p>
        </p:txBody>
      </p:sp>
      <p:sp>
        <p:nvSpPr>
          <p:cNvPr id="118" name="Google Shape;118;p75"/>
          <p:cNvSpPr txBox="1">
            <a:spLocks noGrp="1"/>
          </p:cNvSpPr>
          <p:nvPr>
            <p:ph type="subTitle" idx="2"/>
          </p:nvPr>
        </p:nvSpPr>
        <p:spPr>
          <a:xfrm>
            <a:off x="546825" y="1001400"/>
            <a:ext cx="9258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/>
            </a:lvl1pPr>
            <a:lvl2pPr lvl="1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75"/>
          <p:cNvSpPr txBox="1">
            <a:spLocks noGrp="1"/>
          </p:cNvSpPr>
          <p:nvPr>
            <p:ph type="body" idx="3"/>
          </p:nvPr>
        </p:nvSpPr>
        <p:spPr>
          <a:xfrm>
            <a:off x="4403406" y="1751000"/>
            <a:ext cx="3383400" cy="4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‒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 sz="1000"/>
            </a:lvl6pPr>
            <a:lvl7pPr marL="3200400" lvl="6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800"/>
            </a:lvl7pPr>
            <a:lvl8pPr marL="3657600" lvl="7" indent="-2667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600"/>
              <a:buChar char="•"/>
              <a:defRPr sz="600"/>
            </a:lvl8pPr>
            <a:lvl9pPr marL="4114800" lvl="8" indent="-254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400"/>
              <a:buChar char="•"/>
              <a:defRPr sz="400"/>
            </a:lvl9pPr>
          </a:lstStyle>
          <a:p>
            <a:endParaRPr/>
          </a:p>
        </p:txBody>
      </p:sp>
      <p:sp>
        <p:nvSpPr>
          <p:cNvPr id="120" name="Google Shape;120;p75"/>
          <p:cNvSpPr txBox="1">
            <a:spLocks noGrp="1"/>
          </p:cNvSpPr>
          <p:nvPr>
            <p:ph type="body" idx="4"/>
          </p:nvPr>
        </p:nvSpPr>
        <p:spPr>
          <a:xfrm>
            <a:off x="8255961" y="1751000"/>
            <a:ext cx="3383400" cy="4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‒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 sz="1000"/>
            </a:lvl6pPr>
            <a:lvl7pPr marL="3200400" lvl="6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800"/>
            </a:lvl7pPr>
            <a:lvl8pPr marL="3657600" lvl="7" indent="-2667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600"/>
              <a:buChar char="•"/>
              <a:defRPr sz="600"/>
            </a:lvl8pPr>
            <a:lvl9pPr marL="4114800" lvl="8" indent="-254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400"/>
              <a:buChar char="•"/>
              <a:defRPr sz="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with header">
  <p:cSld name="Two column with header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6"/>
          <p:cNvSpPr txBox="1">
            <a:spLocks noGrp="1"/>
          </p:cNvSpPr>
          <p:nvPr>
            <p:ph type="body" idx="1"/>
          </p:nvPr>
        </p:nvSpPr>
        <p:spPr>
          <a:xfrm>
            <a:off x="548626" y="2255626"/>
            <a:ext cx="5429700" cy="36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‒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76"/>
          <p:cNvSpPr txBox="1">
            <a:spLocks noGrp="1"/>
          </p:cNvSpPr>
          <p:nvPr>
            <p:ph type="title"/>
          </p:nvPr>
        </p:nvSpPr>
        <p:spPr>
          <a:xfrm>
            <a:off x="549261" y="417204"/>
            <a:ext cx="110901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76"/>
          <p:cNvSpPr txBox="1">
            <a:spLocks noGrp="1"/>
          </p:cNvSpPr>
          <p:nvPr>
            <p:ph type="body" idx="2"/>
          </p:nvPr>
        </p:nvSpPr>
        <p:spPr>
          <a:xfrm>
            <a:off x="6211406" y="2247900"/>
            <a:ext cx="5433900" cy="3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‒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76"/>
          <p:cNvSpPr txBox="1">
            <a:spLocks noGrp="1"/>
          </p:cNvSpPr>
          <p:nvPr>
            <p:ph type="body" idx="3"/>
          </p:nvPr>
        </p:nvSpPr>
        <p:spPr>
          <a:xfrm>
            <a:off x="546513" y="1751013"/>
            <a:ext cx="5433900" cy="41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b="1"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‒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76"/>
          <p:cNvSpPr txBox="1">
            <a:spLocks noGrp="1"/>
          </p:cNvSpPr>
          <p:nvPr>
            <p:ph type="body" idx="4"/>
          </p:nvPr>
        </p:nvSpPr>
        <p:spPr>
          <a:xfrm>
            <a:off x="6211406" y="1751013"/>
            <a:ext cx="5433900" cy="41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b="1"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‒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76"/>
          <p:cNvSpPr txBox="1">
            <a:spLocks noGrp="1"/>
          </p:cNvSpPr>
          <p:nvPr>
            <p:ph type="sldNum" idx="12"/>
          </p:nvPr>
        </p:nvSpPr>
        <p:spPr>
          <a:xfrm>
            <a:off x="548627" y="6437606"/>
            <a:ext cx="187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76"/>
          <p:cNvSpPr txBox="1">
            <a:spLocks noGrp="1"/>
          </p:cNvSpPr>
          <p:nvPr>
            <p:ph type="subTitle" idx="5"/>
          </p:nvPr>
        </p:nvSpPr>
        <p:spPr>
          <a:xfrm>
            <a:off x="546825" y="1001400"/>
            <a:ext cx="9258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/>
            </a:lvl1pPr>
            <a:lvl2pPr lvl="1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2"/>
          <p:cNvSpPr txBox="1">
            <a:spLocks noGrp="1"/>
          </p:cNvSpPr>
          <p:nvPr>
            <p:ph type="sldNum" idx="12"/>
          </p:nvPr>
        </p:nvSpPr>
        <p:spPr>
          <a:xfrm>
            <a:off x="548627" y="6437606"/>
            <a:ext cx="187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62"/>
          <p:cNvSpPr txBox="1">
            <a:spLocks noGrp="1"/>
          </p:cNvSpPr>
          <p:nvPr>
            <p:ph type="title"/>
          </p:nvPr>
        </p:nvSpPr>
        <p:spPr>
          <a:xfrm>
            <a:off x="549261" y="417204"/>
            <a:ext cx="110901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Verdana"/>
              <a:buNone/>
              <a:defRPr sz="3600" b="1" i="0" u="none" strike="noStrike" cap="none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2400"/>
              <a:buFont typeface="Red Hat Display"/>
              <a:buNone/>
              <a:defRPr sz="2400" b="1" i="0" u="none" strike="noStrike" cap="none">
                <a:solidFill>
                  <a:srgbClr val="242358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2400"/>
              <a:buFont typeface="Red Hat Display"/>
              <a:buNone/>
              <a:defRPr sz="2400" b="1" i="0" u="none" strike="noStrike" cap="none">
                <a:solidFill>
                  <a:srgbClr val="242358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2400"/>
              <a:buFont typeface="Red Hat Display"/>
              <a:buNone/>
              <a:defRPr sz="2400" b="1" i="0" u="none" strike="noStrike" cap="none">
                <a:solidFill>
                  <a:srgbClr val="242358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2400"/>
              <a:buFont typeface="Red Hat Display"/>
              <a:buNone/>
              <a:defRPr sz="2400" b="1" i="0" u="none" strike="noStrike" cap="none">
                <a:solidFill>
                  <a:srgbClr val="242358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2400"/>
              <a:buFont typeface="Red Hat Display"/>
              <a:buNone/>
              <a:defRPr sz="2400" b="1" i="0" u="none" strike="noStrike" cap="none">
                <a:solidFill>
                  <a:srgbClr val="242358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2400"/>
              <a:buFont typeface="Red Hat Display"/>
              <a:buNone/>
              <a:defRPr sz="2400" b="1" i="0" u="none" strike="noStrike" cap="none">
                <a:solidFill>
                  <a:srgbClr val="242358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2400"/>
              <a:buFont typeface="Red Hat Display"/>
              <a:buNone/>
              <a:defRPr sz="2400" b="1" i="0" u="none" strike="noStrike" cap="none">
                <a:solidFill>
                  <a:srgbClr val="242358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58"/>
              </a:buClr>
              <a:buSzPts val="2400"/>
              <a:buFont typeface="Red Hat Display"/>
              <a:buNone/>
              <a:defRPr sz="2400" b="1" i="0" u="none" strike="noStrike" cap="none">
                <a:solidFill>
                  <a:srgbClr val="242358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8" name="Google Shape;8;p62"/>
          <p:cNvSpPr txBox="1">
            <a:spLocks noGrp="1"/>
          </p:cNvSpPr>
          <p:nvPr>
            <p:ph type="body" idx="1"/>
          </p:nvPr>
        </p:nvSpPr>
        <p:spPr>
          <a:xfrm>
            <a:off x="549261" y="1751307"/>
            <a:ext cx="11090100" cy="42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Verdana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Verdana"/>
              <a:buChar char="▪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Verdana"/>
              <a:buChar char="‒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Verdana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Verdana"/>
              <a:buChar char="▪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D9F8D"/>
              </a:buClr>
              <a:buSzPts val="1400"/>
              <a:buFont typeface="Verdana"/>
              <a:buChar char="•"/>
              <a:defRPr sz="1400" b="0" i="0" u="none" strike="noStrike" cap="none">
                <a:solidFill>
                  <a:srgbClr val="4C4F53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D9F8D"/>
              </a:buClr>
              <a:buSzPts val="1400"/>
              <a:buFont typeface="Verdana"/>
              <a:buChar char="•"/>
              <a:defRPr sz="1400" b="0" i="0" u="none" strike="noStrike" cap="none">
                <a:solidFill>
                  <a:srgbClr val="4C4F53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D9F8D"/>
              </a:buClr>
              <a:buSzPts val="1400"/>
              <a:buFont typeface="Verdana"/>
              <a:buChar char="•"/>
              <a:defRPr sz="1400" b="0" i="0" u="none" strike="noStrike" cap="none">
                <a:solidFill>
                  <a:srgbClr val="4C4F53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D9F8D"/>
              </a:buClr>
              <a:buSzPts val="1400"/>
              <a:buFont typeface="Verdana"/>
              <a:buChar char="•"/>
              <a:defRPr sz="1400" b="0" i="0" u="none" strike="noStrike" cap="none">
                <a:solidFill>
                  <a:srgbClr val="4C4F53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9" name="Google Shape;9;p62"/>
          <p:cNvSpPr txBox="1"/>
          <p:nvPr/>
        </p:nvSpPr>
        <p:spPr>
          <a:xfrm>
            <a:off x="821676" y="6437600"/>
            <a:ext cx="17091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"/>
              <a:buNone/>
            </a:pPr>
            <a:r>
              <a:rPr lang="en"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Confidential. Not for distribution. 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" name="Google Shape;10;p62" descr="image1.png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11248670" y="6319694"/>
            <a:ext cx="389958" cy="39254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  <p:sldLayoutId id="2147483676" r:id="rId23"/>
    <p:sldLayoutId id="2147483677" r:id="rId24"/>
    <p:sldLayoutId id="2147483678" r:id="rId25"/>
    <p:sldLayoutId id="2147483679" r:id="rId26"/>
    <p:sldLayoutId id="2147483680" r:id="rId27"/>
    <p:sldLayoutId id="2147483681" r:id="rId28"/>
    <p:sldLayoutId id="2147483682" r:id="rId29"/>
    <p:sldLayoutId id="2147483684" r:id="rId30"/>
    <p:sldLayoutId id="2147483685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36">
          <p15:clr>
            <a:srgbClr val="F26B43"/>
          </p15:clr>
        </p15:guide>
        <p15:guide id="3" pos="73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2"/>
          <p:cNvSpPr txBox="1">
            <a:spLocks noGrp="1"/>
          </p:cNvSpPr>
          <p:nvPr>
            <p:ph type="title"/>
          </p:nvPr>
        </p:nvSpPr>
        <p:spPr>
          <a:xfrm>
            <a:off x="1688685" y="3406588"/>
            <a:ext cx="8358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dirty="0"/>
              <a:t>NLOS Updates</a:t>
            </a:r>
            <a:br>
              <a:rPr lang="en" dirty="0"/>
            </a:br>
            <a:br>
              <a:rPr lang="en" dirty="0"/>
            </a:br>
            <a:r>
              <a:rPr lang="en" sz="2000" b="0" dirty="0"/>
              <a:t>Dec 18, 2025</a:t>
            </a:r>
            <a:endParaRPr sz="2000" b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0A3E6-57DE-FF45-C2FE-8538982EC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A98C93-4598-60CF-72F8-FDC8A46F66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2" name="Google Shape;614;g36e3f599cce_0_0">
            <a:extLst>
              <a:ext uri="{FF2B5EF4-FFF2-40B4-BE49-F238E27FC236}">
                <a16:creationId xmlns:a16="http://schemas.microsoft.com/office/drawing/2014/main" id="{788411B3-EAF9-9563-5A5B-2255A690B9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5694"/>
            <a:ext cx="110901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Duress_ Normal Case</a:t>
            </a:r>
            <a:endParaRPr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B68159-E5CB-A121-2A8D-2E62B1310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517294"/>
            <a:ext cx="7772400" cy="38638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5A44C1-CB9D-A72B-4A7E-C20911DEA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30" y="2235610"/>
            <a:ext cx="8058370" cy="480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45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9E062-731C-E9DE-26D8-AF5AC4C79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FA24A6-BEB7-AA98-7B05-7DEDF88768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2" name="Google Shape;614;g36e3f599cce_0_0">
            <a:extLst>
              <a:ext uri="{FF2B5EF4-FFF2-40B4-BE49-F238E27FC236}">
                <a16:creationId xmlns:a16="http://schemas.microsoft.com/office/drawing/2014/main" id="{C1590AB4-FAE0-863D-B94C-443736C805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5694"/>
            <a:ext cx="110901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Duress_ Edge Case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E384BA-A7CF-04AA-5224-541AA1B46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964" y="0"/>
            <a:ext cx="6809036" cy="33800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5E311A-FEB7-D439-0991-2ACEABB67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56506"/>
            <a:ext cx="7722086" cy="460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835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36DB5-674C-35D9-1A45-3AC9119D6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BA17CF-AC31-4D3E-0131-C03646CE92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2" name="Google Shape;614;g36e3f599cce_0_0">
            <a:extLst>
              <a:ext uri="{FF2B5EF4-FFF2-40B4-BE49-F238E27FC236}">
                <a16:creationId xmlns:a16="http://schemas.microsoft.com/office/drawing/2014/main" id="{5A8CB09E-C099-2A04-C8FE-5A8A6DCA38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5694"/>
            <a:ext cx="110901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Duress Accuracy_ </a:t>
            </a:r>
            <a:r>
              <a:rPr lang="en" dirty="0" err="1"/>
              <a:t>Movings</a:t>
            </a:r>
            <a:r>
              <a:rPr lang="en" dirty="0"/>
              <a:t> Tags</a:t>
            </a:r>
            <a:endParaRPr dirty="0"/>
          </a:p>
        </p:txBody>
      </p:sp>
      <p:pic>
        <p:nvPicPr>
          <p:cNvPr id="6" name="7000140.mp4">
            <a:hlinkClick r:id="" action="ppaction://media"/>
            <a:extLst>
              <a:ext uri="{FF2B5EF4-FFF2-40B4-BE49-F238E27FC236}">
                <a16:creationId xmlns:a16="http://schemas.microsoft.com/office/drawing/2014/main" id="{BFC27BDF-547C-D996-C404-E438AF000B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6447" y="762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79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E4854-8685-3A82-3341-8C77B4E47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2C144-0326-83E2-5F73-10ADD67235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2" name="Google Shape;614;g36e3f599cce_0_0">
            <a:extLst>
              <a:ext uri="{FF2B5EF4-FFF2-40B4-BE49-F238E27FC236}">
                <a16:creationId xmlns:a16="http://schemas.microsoft.com/office/drawing/2014/main" id="{01312EFA-60B2-95FA-E92F-0BB9FB3F8C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5694"/>
            <a:ext cx="110901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Duress Accuracy_ </a:t>
            </a:r>
            <a:r>
              <a:rPr lang="en" dirty="0" err="1"/>
              <a:t>Movings</a:t>
            </a:r>
            <a:r>
              <a:rPr lang="en" dirty="0"/>
              <a:t> Tags</a:t>
            </a:r>
            <a:endParaRPr dirty="0"/>
          </a:p>
        </p:txBody>
      </p:sp>
      <p:pic>
        <p:nvPicPr>
          <p:cNvPr id="4" name="7000140.mp4">
            <a:hlinkClick r:id="" action="ppaction://media"/>
            <a:extLst>
              <a:ext uri="{FF2B5EF4-FFF2-40B4-BE49-F238E27FC236}">
                <a16:creationId xmlns:a16="http://schemas.microsoft.com/office/drawing/2014/main" id="{9CB30C92-A7D9-3030-C5C5-DECAFD7462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09" y="45577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5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6A0DFA9-8E61-AA50-4CD6-B31E7A8D49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588433"/>
              </p:ext>
            </p:extLst>
          </p:nvPr>
        </p:nvGraphicFramePr>
        <p:xfrm>
          <a:off x="0" y="795925"/>
          <a:ext cx="12091537" cy="4127500"/>
        </p:xfrm>
        <a:graphic>
          <a:graphicData uri="http://schemas.openxmlformats.org/drawingml/2006/table">
            <a:tbl>
              <a:tblPr firstRow="1" bandRow="1">
                <a:tableStyleId>{A3097D3B-25CE-457C-A228-A94405B5B4C0}</a:tableStyleId>
              </a:tblPr>
              <a:tblGrid>
                <a:gridCol w="1435418">
                  <a:extLst>
                    <a:ext uri="{9D8B030D-6E8A-4147-A177-3AD203B41FA5}">
                      <a16:colId xmlns:a16="http://schemas.microsoft.com/office/drawing/2014/main" val="644701747"/>
                    </a:ext>
                  </a:extLst>
                </a:gridCol>
                <a:gridCol w="3029268">
                  <a:extLst>
                    <a:ext uri="{9D8B030D-6E8A-4147-A177-3AD203B41FA5}">
                      <a16:colId xmlns:a16="http://schemas.microsoft.com/office/drawing/2014/main" val="3014416189"/>
                    </a:ext>
                  </a:extLst>
                </a:gridCol>
                <a:gridCol w="1830705">
                  <a:extLst>
                    <a:ext uri="{9D8B030D-6E8A-4147-A177-3AD203B41FA5}">
                      <a16:colId xmlns:a16="http://schemas.microsoft.com/office/drawing/2014/main" val="2300464705"/>
                    </a:ext>
                  </a:extLst>
                </a:gridCol>
                <a:gridCol w="784543">
                  <a:extLst>
                    <a:ext uri="{9D8B030D-6E8A-4147-A177-3AD203B41FA5}">
                      <a16:colId xmlns:a16="http://schemas.microsoft.com/office/drawing/2014/main" val="3191103271"/>
                    </a:ext>
                  </a:extLst>
                </a:gridCol>
                <a:gridCol w="1178243">
                  <a:extLst>
                    <a:ext uri="{9D8B030D-6E8A-4147-A177-3AD203B41FA5}">
                      <a16:colId xmlns:a16="http://schemas.microsoft.com/office/drawing/2014/main" val="427429968"/>
                    </a:ext>
                  </a:extLst>
                </a:gridCol>
                <a:gridCol w="799330">
                  <a:extLst>
                    <a:ext uri="{9D8B030D-6E8A-4147-A177-3AD203B41FA5}">
                      <a16:colId xmlns:a16="http://schemas.microsoft.com/office/drawing/2014/main" val="1648297589"/>
                    </a:ext>
                  </a:extLst>
                </a:gridCol>
                <a:gridCol w="777642">
                  <a:extLst>
                    <a:ext uri="{9D8B030D-6E8A-4147-A177-3AD203B41FA5}">
                      <a16:colId xmlns:a16="http://schemas.microsoft.com/office/drawing/2014/main" val="3890721878"/>
                    </a:ext>
                  </a:extLst>
                </a:gridCol>
                <a:gridCol w="1178243">
                  <a:extLst>
                    <a:ext uri="{9D8B030D-6E8A-4147-A177-3AD203B41FA5}">
                      <a16:colId xmlns:a16="http://schemas.microsoft.com/office/drawing/2014/main" val="2196463999"/>
                    </a:ext>
                  </a:extLst>
                </a:gridCol>
                <a:gridCol w="1078145">
                  <a:extLst>
                    <a:ext uri="{9D8B030D-6E8A-4147-A177-3AD203B41FA5}">
                      <a16:colId xmlns:a16="http://schemas.microsoft.com/office/drawing/2014/main" val="31734847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Beacon Placement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Algorithms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Zones with a Beacon Installed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Zones without a Beacon Installed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29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Room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Open Areas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Overall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Room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Open Areas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Overall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39988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endParaRPr lang="en-US" b="1" dirty="0"/>
                    </a:p>
                    <a:p>
                      <a:endParaRPr lang="en-US" b="1" dirty="0"/>
                    </a:p>
                    <a:p>
                      <a:r>
                        <a:rPr lang="en-US" b="1" dirty="0" err="1"/>
                        <a:t>Cognosos</a:t>
                      </a:r>
                      <a:r>
                        <a:rPr lang="en-US" b="1" dirty="0"/>
                        <a:t> 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Beacon installed at Zone Center</a:t>
                      </a:r>
                    </a:p>
                    <a:p>
                      <a:r>
                        <a:rPr lang="en-US" dirty="0"/>
                        <a:t>(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Precise Coordinate Measurement)</a:t>
                      </a:r>
                    </a:p>
                    <a:p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NLOS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83 %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86 %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336859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NLOS_LocAI</a:t>
                      </a:r>
                      <a:r>
                        <a:rPr lang="en-US" dirty="0"/>
                        <a:t> Hybrid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93 %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85 %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89 %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5830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LocAI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93 %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85 %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89 %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135108"/>
                  </a:ext>
                </a:extLst>
              </a:tr>
              <a:tr h="419100">
                <a:tc rowSpan="3">
                  <a:txBody>
                    <a:bodyPr/>
                    <a:lstStyle/>
                    <a:p>
                      <a:r>
                        <a:rPr lang="en-US" b="1" dirty="0"/>
                        <a:t>Edge Case: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Tags were placed near the borders, under the shelf/ desk..</a:t>
                      </a:r>
                      <a:endParaRPr lang="en-US" b="1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84 %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33679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NLOS_LocAI</a:t>
                      </a:r>
                      <a:r>
                        <a:rPr lang="en-US" dirty="0"/>
                        <a:t> Hybrid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87 %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82 %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85 %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34256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LocAI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86 %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76 %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83 %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53098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endParaRPr lang="en-US" b="1" dirty="0"/>
                    </a:p>
                    <a:p>
                      <a:endParaRPr lang="en-US" b="1" dirty="0"/>
                    </a:p>
                    <a:p>
                      <a:r>
                        <a:rPr lang="en-US" b="1" dirty="0"/>
                        <a:t>UVA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Beacon installed at Zone Center</a:t>
                      </a:r>
                    </a:p>
                    <a:p>
                      <a:r>
                        <a:rPr lang="en-US" dirty="0"/>
                        <a:t>(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Imprecise Coordinate)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87 %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64 %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54 %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56 %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8156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NLOS_LocAI</a:t>
                      </a:r>
                      <a:r>
                        <a:rPr lang="en-US" dirty="0"/>
                        <a:t> Hybrid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92 %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84 %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89 %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882094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LocAI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94 %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89 %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92 %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92 %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86 %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89 %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522957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E1D3EDAB-6237-1EB2-1B7E-400987903816}"/>
              </a:ext>
            </a:extLst>
          </p:cNvPr>
          <p:cNvGrpSpPr/>
          <p:nvPr/>
        </p:nvGrpSpPr>
        <p:grpSpPr>
          <a:xfrm>
            <a:off x="1819099" y="2753177"/>
            <a:ext cx="1688029" cy="865508"/>
            <a:chOff x="942086" y="954277"/>
            <a:chExt cx="2587498" cy="180472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C509AE6-30AF-092F-711D-1D6DFCB84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086" y="954277"/>
              <a:ext cx="2587498" cy="1804725"/>
            </a:xfrm>
            <a:prstGeom prst="rect">
              <a:avLst/>
            </a:prstGeom>
          </p:spPr>
        </p:pic>
        <p:sp>
          <p:nvSpPr>
            <p:cNvPr id="5" name="5-Point Star 4">
              <a:extLst>
                <a:ext uri="{FF2B5EF4-FFF2-40B4-BE49-F238E27FC236}">
                  <a16:creationId xmlns:a16="http://schemas.microsoft.com/office/drawing/2014/main" id="{B523D578-74DF-4698-C8E7-5B80E4ABE7AB}"/>
                </a:ext>
              </a:extLst>
            </p:cNvPr>
            <p:cNvSpPr/>
            <p:nvPr/>
          </p:nvSpPr>
          <p:spPr>
            <a:xfrm>
              <a:off x="1277182" y="1012216"/>
              <a:ext cx="155448" cy="192024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5-Point Star 5">
              <a:extLst>
                <a:ext uri="{FF2B5EF4-FFF2-40B4-BE49-F238E27FC236}">
                  <a16:creationId xmlns:a16="http://schemas.microsoft.com/office/drawing/2014/main" id="{581F26E2-E930-6514-01FD-7D9A9DEF6071}"/>
                </a:ext>
              </a:extLst>
            </p:cNvPr>
            <p:cNvSpPr/>
            <p:nvPr/>
          </p:nvSpPr>
          <p:spPr>
            <a:xfrm>
              <a:off x="2081679" y="998558"/>
              <a:ext cx="155448" cy="192024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5-Point Star 6">
              <a:extLst>
                <a:ext uri="{FF2B5EF4-FFF2-40B4-BE49-F238E27FC236}">
                  <a16:creationId xmlns:a16="http://schemas.microsoft.com/office/drawing/2014/main" id="{AC7CF746-E1E8-598D-22B8-B01D9BFA1385}"/>
                </a:ext>
              </a:extLst>
            </p:cNvPr>
            <p:cNvSpPr/>
            <p:nvPr/>
          </p:nvSpPr>
          <p:spPr>
            <a:xfrm>
              <a:off x="1291073" y="2226424"/>
              <a:ext cx="155448" cy="192024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5-Point Star 7">
              <a:extLst>
                <a:ext uri="{FF2B5EF4-FFF2-40B4-BE49-F238E27FC236}">
                  <a16:creationId xmlns:a16="http://schemas.microsoft.com/office/drawing/2014/main" id="{E05C48FA-44F2-46DA-8CED-6ED32FE8A954}"/>
                </a:ext>
              </a:extLst>
            </p:cNvPr>
            <p:cNvSpPr/>
            <p:nvPr/>
          </p:nvSpPr>
          <p:spPr>
            <a:xfrm>
              <a:off x="2089229" y="1554480"/>
              <a:ext cx="155448" cy="192024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5-Point Star 8">
              <a:extLst>
                <a:ext uri="{FF2B5EF4-FFF2-40B4-BE49-F238E27FC236}">
                  <a16:creationId xmlns:a16="http://schemas.microsoft.com/office/drawing/2014/main" id="{C99D4D43-D234-6F79-217A-CF8AE1058765}"/>
                </a:ext>
              </a:extLst>
            </p:cNvPr>
            <p:cNvSpPr/>
            <p:nvPr/>
          </p:nvSpPr>
          <p:spPr>
            <a:xfrm>
              <a:off x="1278763" y="1674166"/>
              <a:ext cx="155448" cy="192024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5-Point Star 9">
              <a:extLst>
                <a:ext uri="{FF2B5EF4-FFF2-40B4-BE49-F238E27FC236}">
                  <a16:creationId xmlns:a16="http://schemas.microsoft.com/office/drawing/2014/main" id="{62011C72-646D-22E9-FA33-D3D1A70E0783}"/>
                </a:ext>
              </a:extLst>
            </p:cNvPr>
            <p:cNvSpPr/>
            <p:nvPr/>
          </p:nvSpPr>
          <p:spPr>
            <a:xfrm>
              <a:off x="1693164" y="1770178"/>
              <a:ext cx="155448" cy="192024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5-Point Star 10">
              <a:extLst>
                <a:ext uri="{FF2B5EF4-FFF2-40B4-BE49-F238E27FC236}">
                  <a16:creationId xmlns:a16="http://schemas.microsoft.com/office/drawing/2014/main" id="{65F1FEA3-AFAD-C7EF-6BA2-01D92BB82467}"/>
                </a:ext>
              </a:extLst>
            </p:cNvPr>
            <p:cNvSpPr/>
            <p:nvPr/>
          </p:nvSpPr>
          <p:spPr>
            <a:xfrm rot="21350166">
              <a:off x="2089054" y="2195979"/>
              <a:ext cx="155448" cy="192024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5-Point Star 11">
              <a:extLst>
                <a:ext uri="{FF2B5EF4-FFF2-40B4-BE49-F238E27FC236}">
                  <a16:creationId xmlns:a16="http://schemas.microsoft.com/office/drawing/2014/main" id="{CD8856CA-C148-6E77-0CA0-3089C10C2A07}"/>
                </a:ext>
              </a:extLst>
            </p:cNvPr>
            <p:cNvSpPr/>
            <p:nvPr/>
          </p:nvSpPr>
          <p:spPr>
            <a:xfrm>
              <a:off x="1671828" y="1328218"/>
              <a:ext cx="155448" cy="192024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14DE47-DED2-1D83-9DF7-CF55850D536D}"/>
                </a:ext>
              </a:extLst>
            </p:cNvPr>
            <p:cNvSpPr txBox="1"/>
            <p:nvPr/>
          </p:nvSpPr>
          <p:spPr>
            <a:xfrm>
              <a:off x="1693164" y="1725587"/>
              <a:ext cx="1483267" cy="490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</a:rPr>
                <a:t>Tag</a:t>
              </a:r>
            </a:p>
          </p:txBody>
        </p:sp>
      </p:grpSp>
      <p:sp>
        <p:nvSpPr>
          <p:cNvPr id="614" name="Google Shape;614;g36e3f599cce_0_0"/>
          <p:cNvSpPr txBox="1">
            <a:spLocks noGrp="1"/>
          </p:cNvSpPr>
          <p:nvPr>
            <p:ph type="title"/>
          </p:nvPr>
        </p:nvSpPr>
        <p:spPr>
          <a:xfrm>
            <a:off x="0" y="15694"/>
            <a:ext cx="110901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Asset Accuracy_ Single Data Paket</a:t>
            </a:r>
            <a:endParaRPr dirty="0"/>
          </a:p>
        </p:txBody>
      </p:sp>
      <p:sp>
        <p:nvSpPr>
          <p:cNvPr id="615" name="Google Shape;615;g36e3f599cce_0_0"/>
          <p:cNvSpPr txBox="1">
            <a:spLocks noGrp="1"/>
          </p:cNvSpPr>
          <p:nvPr>
            <p:ph type="sldNum" idx="12"/>
          </p:nvPr>
        </p:nvSpPr>
        <p:spPr>
          <a:xfrm>
            <a:off x="548627" y="6437606"/>
            <a:ext cx="187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00F77-11DB-1B29-8348-732C9269E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5EE0A9-B6A4-E949-7D57-C208D7CC68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2" name="Google Shape;614;g36e3f599cce_0_0">
            <a:extLst>
              <a:ext uri="{FF2B5EF4-FFF2-40B4-BE49-F238E27FC236}">
                <a16:creationId xmlns:a16="http://schemas.microsoft.com/office/drawing/2014/main" id="{C0FBB3D2-D26E-2573-3164-2F450E0AF0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5694"/>
            <a:ext cx="110901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 err="1"/>
              <a:t>Asset_Cognosos_Normal</a:t>
            </a:r>
            <a:r>
              <a:rPr lang="en" dirty="0"/>
              <a:t> Case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9FC0AD-5A48-7782-2B4A-5280FA175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042" y="1292665"/>
            <a:ext cx="551418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DAE124-05FF-83F0-5D24-B92737CDD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67" y="1210216"/>
            <a:ext cx="6453052" cy="38404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DE28D3-7A59-7E4B-0505-76E91C264175}"/>
              </a:ext>
            </a:extLst>
          </p:cNvPr>
          <p:cNvSpPr txBox="1"/>
          <p:nvPr/>
        </p:nvSpPr>
        <p:spPr>
          <a:xfrm>
            <a:off x="365747" y="5114998"/>
            <a:ext cx="6873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* The result based on 39 zones in total (18 Open Spaces + 21 Rooms)</a:t>
            </a:r>
          </a:p>
        </p:txBody>
      </p:sp>
    </p:spTree>
    <p:extLst>
      <p:ext uri="{BB962C8B-B14F-4D97-AF65-F5344CB8AC3E}">
        <p14:creationId xmlns:p14="http://schemas.microsoft.com/office/powerpoint/2010/main" val="2094259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E9328-BF22-B248-3173-962497B52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4200A7-CA56-6E21-9E73-BD775B9505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2" name="Google Shape;614;g36e3f599cce_0_0">
            <a:extLst>
              <a:ext uri="{FF2B5EF4-FFF2-40B4-BE49-F238E27FC236}">
                <a16:creationId xmlns:a16="http://schemas.microsoft.com/office/drawing/2014/main" id="{A9114EDE-930B-3DDB-BAE3-94BD415821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5694"/>
            <a:ext cx="110901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" dirty="0"/>
              <a:t>Asset_ </a:t>
            </a:r>
            <a:r>
              <a:rPr lang="en" dirty="0" err="1"/>
              <a:t>Cognosos</a:t>
            </a:r>
            <a:r>
              <a:rPr lang="en" dirty="0"/>
              <a:t>_ Edge Cases</a:t>
            </a:r>
            <a:endParaRPr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B176A9-A9E6-19B9-9374-FA8623512AD2}"/>
              </a:ext>
            </a:extLst>
          </p:cNvPr>
          <p:cNvGrpSpPr/>
          <p:nvPr/>
        </p:nvGrpSpPr>
        <p:grpSpPr>
          <a:xfrm>
            <a:off x="9134300" y="1471434"/>
            <a:ext cx="2475108" cy="1352789"/>
            <a:chOff x="942086" y="954277"/>
            <a:chExt cx="2587498" cy="180472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56CEEFB-EC8C-E4B1-BF86-AFFF7BDE8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2086" y="954277"/>
              <a:ext cx="2587498" cy="1804725"/>
            </a:xfrm>
            <a:prstGeom prst="rect">
              <a:avLst/>
            </a:prstGeom>
          </p:spPr>
        </p:pic>
        <p:sp>
          <p:nvSpPr>
            <p:cNvPr id="6" name="5-Point Star 5">
              <a:extLst>
                <a:ext uri="{FF2B5EF4-FFF2-40B4-BE49-F238E27FC236}">
                  <a16:creationId xmlns:a16="http://schemas.microsoft.com/office/drawing/2014/main" id="{7A71AB24-8F52-6F8A-94D6-5F132D29B71B}"/>
                </a:ext>
              </a:extLst>
            </p:cNvPr>
            <p:cNvSpPr/>
            <p:nvPr/>
          </p:nvSpPr>
          <p:spPr>
            <a:xfrm>
              <a:off x="1277182" y="1012216"/>
              <a:ext cx="155448" cy="192024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5-Point Star 7">
              <a:extLst>
                <a:ext uri="{FF2B5EF4-FFF2-40B4-BE49-F238E27FC236}">
                  <a16:creationId xmlns:a16="http://schemas.microsoft.com/office/drawing/2014/main" id="{026F550D-2F24-1D30-E2EF-503105E6D39C}"/>
                </a:ext>
              </a:extLst>
            </p:cNvPr>
            <p:cNvSpPr/>
            <p:nvPr/>
          </p:nvSpPr>
          <p:spPr>
            <a:xfrm>
              <a:off x="2081679" y="998558"/>
              <a:ext cx="155448" cy="192024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5-Point Star 8">
              <a:extLst>
                <a:ext uri="{FF2B5EF4-FFF2-40B4-BE49-F238E27FC236}">
                  <a16:creationId xmlns:a16="http://schemas.microsoft.com/office/drawing/2014/main" id="{263909F7-7779-D2B6-CD06-F0E0C93C27A6}"/>
                </a:ext>
              </a:extLst>
            </p:cNvPr>
            <p:cNvSpPr/>
            <p:nvPr/>
          </p:nvSpPr>
          <p:spPr>
            <a:xfrm>
              <a:off x="1291073" y="2226424"/>
              <a:ext cx="155448" cy="192024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5-Point Star 9">
              <a:extLst>
                <a:ext uri="{FF2B5EF4-FFF2-40B4-BE49-F238E27FC236}">
                  <a16:creationId xmlns:a16="http://schemas.microsoft.com/office/drawing/2014/main" id="{E9C34142-27AC-D3AF-8F99-EAD3E1DF23C0}"/>
                </a:ext>
              </a:extLst>
            </p:cNvPr>
            <p:cNvSpPr/>
            <p:nvPr/>
          </p:nvSpPr>
          <p:spPr>
            <a:xfrm>
              <a:off x="2089229" y="1554480"/>
              <a:ext cx="155448" cy="192024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5-Point Star 10">
              <a:extLst>
                <a:ext uri="{FF2B5EF4-FFF2-40B4-BE49-F238E27FC236}">
                  <a16:creationId xmlns:a16="http://schemas.microsoft.com/office/drawing/2014/main" id="{94161485-2DD6-B3F4-73CD-298D6F3150F1}"/>
                </a:ext>
              </a:extLst>
            </p:cNvPr>
            <p:cNvSpPr/>
            <p:nvPr/>
          </p:nvSpPr>
          <p:spPr>
            <a:xfrm>
              <a:off x="1278763" y="1674166"/>
              <a:ext cx="155448" cy="192024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5-Point Star 11">
              <a:extLst>
                <a:ext uri="{FF2B5EF4-FFF2-40B4-BE49-F238E27FC236}">
                  <a16:creationId xmlns:a16="http://schemas.microsoft.com/office/drawing/2014/main" id="{CA78EDCC-675B-1EAB-E2D5-D1DF02F2A2BA}"/>
                </a:ext>
              </a:extLst>
            </p:cNvPr>
            <p:cNvSpPr/>
            <p:nvPr/>
          </p:nvSpPr>
          <p:spPr>
            <a:xfrm>
              <a:off x="1693164" y="1770178"/>
              <a:ext cx="155448" cy="192024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5-Point Star 12">
              <a:extLst>
                <a:ext uri="{FF2B5EF4-FFF2-40B4-BE49-F238E27FC236}">
                  <a16:creationId xmlns:a16="http://schemas.microsoft.com/office/drawing/2014/main" id="{9970E7AD-4042-CDCE-3F4A-6086F584547B}"/>
                </a:ext>
              </a:extLst>
            </p:cNvPr>
            <p:cNvSpPr/>
            <p:nvPr/>
          </p:nvSpPr>
          <p:spPr>
            <a:xfrm rot="21350166">
              <a:off x="2089054" y="2195979"/>
              <a:ext cx="155448" cy="192024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5-Point Star 13">
              <a:extLst>
                <a:ext uri="{FF2B5EF4-FFF2-40B4-BE49-F238E27FC236}">
                  <a16:creationId xmlns:a16="http://schemas.microsoft.com/office/drawing/2014/main" id="{8747E946-DF88-D348-2CF8-FFAC16233443}"/>
                </a:ext>
              </a:extLst>
            </p:cNvPr>
            <p:cNvSpPr/>
            <p:nvPr/>
          </p:nvSpPr>
          <p:spPr>
            <a:xfrm>
              <a:off x="1671828" y="1328218"/>
              <a:ext cx="155448" cy="192024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284073-7125-6C88-1B79-E0CEEB916567}"/>
                </a:ext>
              </a:extLst>
            </p:cNvPr>
            <p:cNvSpPr txBox="1"/>
            <p:nvPr/>
          </p:nvSpPr>
          <p:spPr>
            <a:xfrm>
              <a:off x="1790700" y="1761182"/>
              <a:ext cx="5394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</a:rPr>
                <a:t>Tag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00AB85C-FFE0-0D41-1315-017F080CA916}"/>
              </a:ext>
            </a:extLst>
          </p:cNvPr>
          <p:cNvSpPr txBox="1"/>
          <p:nvPr/>
        </p:nvSpPr>
        <p:spPr>
          <a:xfrm>
            <a:off x="217488" y="766907"/>
            <a:ext cx="8486394" cy="1021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+mj-lt"/>
              </a:rPr>
              <a:t>This aims to test edge cases with 8 tags placed randomly in challenging locations, such as zone boundaries, shelves, or under tables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>
                <a:latin typeface="+mj-lt"/>
              </a:rPr>
              <a:t>As a result, both Location AI and NLOS performance suffered.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79499F-4DD3-E51E-FE9C-E363BB1F5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768" y="3078923"/>
            <a:ext cx="5514179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249885-539B-9ED4-0B6D-3BDDCE522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6" y="3001826"/>
            <a:ext cx="6453052" cy="38404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DC78752-C9C7-BF49-880C-BCBD96AB2AAB}"/>
              </a:ext>
            </a:extLst>
          </p:cNvPr>
          <p:cNvSpPr txBox="1"/>
          <p:nvPr/>
        </p:nvSpPr>
        <p:spPr>
          <a:xfrm>
            <a:off x="6395718" y="5870549"/>
            <a:ext cx="6873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* The result based on 28 zones in total (10 Open Spaces + 18 Rooms)</a:t>
            </a:r>
          </a:p>
        </p:txBody>
      </p:sp>
    </p:spTree>
    <p:extLst>
      <p:ext uri="{BB962C8B-B14F-4D97-AF65-F5344CB8AC3E}">
        <p14:creationId xmlns:p14="http://schemas.microsoft.com/office/powerpoint/2010/main" val="2417436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236D1-B687-E430-C271-F6B36C1C2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685E06-0E28-9CEB-4968-05D490FCF0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2" name="Google Shape;614;g36e3f599cce_0_0">
            <a:extLst>
              <a:ext uri="{FF2B5EF4-FFF2-40B4-BE49-F238E27FC236}">
                <a16:creationId xmlns:a16="http://schemas.microsoft.com/office/drawing/2014/main" id="{D19A22B6-CB71-1108-0964-0A7EC447D3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5694"/>
            <a:ext cx="110901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" dirty="0"/>
              <a:t>Asset_ </a:t>
            </a:r>
            <a:r>
              <a:rPr lang="en" dirty="0" err="1"/>
              <a:t>Cognosos</a:t>
            </a:r>
            <a:r>
              <a:rPr lang="en" dirty="0"/>
              <a:t>_ Edge Cases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426AC-9792-8DC8-8D9B-C20B9837B3A4}"/>
              </a:ext>
            </a:extLst>
          </p:cNvPr>
          <p:cNvSpPr txBox="1"/>
          <p:nvPr/>
        </p:nvSpPr>
        <p:spPr>
          <a:xfrm>
            <a:off x="217488" y="766907"/>
            <a:ext cx="848639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>
                <a:latin typeface="+mj-lt"/>
              </a:rPr>
              <a:t>Accuracy was highly dependent on tag placement, ranging from 82 % to 93 % at the room level. 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4579696B-23D7-E8C6-4449-9CD1C919D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8" y="1928799"/>
            <a:ext cx="6593713" cy="375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BE30C6B-C1E9-4896-9A6E-F8E8995FB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664" y="3302729"/>
            <a:ext cx="5555848" cy="275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271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DDD8C-2C0B-A601-C099-6F3FFCB8E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A0F6E3-77EC-74E5-C33C-51F2A3FB7F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2" name="Google Shape;614;g36e3f599cce_0_0">
            <a:extLst>
              <a:ext uri="{FF2B5EF4-FFF2-40B4-BE49-F238E27FC236}">
                <a16:creationId xmlns:a16="http://schemas.microsoft.com/office/drawing/2014/main" id="{E1809505-6591-B20E-C46F-19D14AFA7B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5694"/>
            <a:ext cx="110901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Asset Accuracy vs. Number of Scans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622AA4-19A3-3A00-FD7A-498FBC985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486" y="1180618"/>
            <a:ext cx="5386222" cy="3017520"/>
          </a:xfrm>
          <a:prstGeom prst="rect">
            <a:avLst/>
          </a:prstGeom>
        </p:spPr>
      </p:pic>
      <p:pic>
        <p:nvPicPr>
          <p:cNvPr id="17" name="Picture 16" descr="A graph of a number of data packets&#10;&#10;AI-generated content may be incorrect.">
            <a:extLst>
              <a:ext uri="{FF2B5EF4-FFF2-40B4-BE49-F238E27FC236}">
                <a16:creationId xmlns:a16="http://schemas.microsoft.com/office/drawing/2014/main" id="{CFD4CF06-86C1-4256-BAE1-69F4701FA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79" y="1180618"/>
            <a:ext cx="5079137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01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5759F-2D89-D970-9957-7C25B8165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694"/>
            <a:ext cx="11090100" cy="501600"/>
          </a:xfrm>
        </p:spPr>
        <p:txBody>
          <a:bodyPr/>
          <a:lstStyle/>
          <a:p>
            <a:r>
              <a:rPr lang="en-US" dirty="0"/>
              <a:t>Asset_</a:t>
            </a:r>
            <a:r>
              <a:rPr lang="en" dirty="0"/>
              <a:t> </a:t>
            </a:r>
            <a:r>
              <a:rPr lang="en" dirty="0" err="1"/>
              <a:t>Cognosos</a:t>
            </a:r>
            <a:r>
              <a:rPr lang="en" dirty="0"/>
              <a:t>_ </a:t>
            </a:r>
            <a:r>
              <a:rPr lang="en-US" dirty="0"/>
              <a:t>Open Area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CD708B-75A9-DF19-3B8C-86EA46DFED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CC4CB2-4CEB-1EB6-4FA0-E39CE9756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610" y="1940560"/>
            <a:ext cx="6273800" cy="4381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AD7C15-3EAD-7D9F-23C7-4EA06E6C9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97" y="2516054"/>
            <a:ext cx="4919461" cy="35902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A4ACF2-DD71-BE12-D5CB-C1175994EFBE}"/>
              </a:ext>
            </a:extLst>
          </p:cNvPr>
          <p:cNvSpPr txBox="1"/>
          <p:nvPr/>
        </p:nvSpPr>
        <p:spPr>
          <a:xfrm>
            <a:off x="32244" y="751656"/>
            <a:ext cx="12058156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Four open areas were tested, with eight tags per area with known tag locations. 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dirty="0"/>
              <a:t>Although the accuracy may vary, the distance error between the true tag location and the predicted zone location is significantly smaller for the NLOS-based method than for the Location AI approach. This is because Location AI relies on the centroid of the zone, whereas the NLOS prediction is derived directly from the coordinator.</a:t>
            </a:r>
          </a:p>
        </p:txBody>
      </p:sp>
    </p:spTree>
    <p:extLst>
      <p:ext uri="{BB962C8B-B14F-4D97-AF65-F5344CB8AC3E}">
        <p14:creationId xmlns:p14="http://schemas.microsoft.com/office/powerpoint/2010/main" val="260593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>
          <a:extLst>
            <a:ext uri="{FF2B5EF4-FFF2-40B4-BE49-F238E27FC236}">
              <a16:creationId xmlns:a16="http://schemas.microsoft.com/office/drawing/2014/main" id="{67846189-15E0-DDB9-BAA3-6E7A0D0D9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6e3f599cce_0_0">
            <a:extLst>
              <a:ext uri="{FF2B5EF4-FFF2-40B4-BE49-F238E27FC236}">
                <a16:creationId xmlns:a16="http://schemas.microsoft.com/office/drawing/2014/main" id="{8754859C-1158-39FD-3777-B42A8AE3AB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2855"/>
            <a:ext cx="110901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Asset_ UVA</a:t>
            </a:r>
            <a:endParaRPr dirty="0"/>
          </a:p>
        </p:txBody>
      </p:sp>
      <p:sp>
        <p:nvSpPr>
          <p:cNvPr id="615" name="Google Shape;615;g36e3f599cce_0_0">
            <a:extLst>
              <a:ext uri="{FF2B5EF4-FFF2-40B4-BE49-F238E27FC236}">
                <a16:creationId xmlns:a16="http://schemas.microsoft.com/office/drawing/2014/main" id="{833EC5F5-9DD7-5A4F-5A13-E5DE92092D7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48627" y="6437606"/>
            <a:ext cx="187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968982-3603-36F8-45AC-06B803E51805}"/>
              </a:ext>
            </a:extLst>
          </p:cNvPr>
          <p:cNvSpPr txBox="1"/>
          <p:nvPr/>
        </p:nvSpPr>
        <p:spPr>
          <a:xfrm>
            <a:off x="642377" y="1372445"/>
            <a:ext cx="3868713" cy="4611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The lower accuracy at UVA compared to the office is due to: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Four zones having no beacons (shaded zones).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A small area with limited beacon density have been tested, which leads to a lack of anchor points at the periphery which causes the predictions to be pulled to one side.</a:t>
            </a:r>
          </a:p>
          <a:p>
            <a:pPr>
              <a:lnSpc>
                <a:spcPct val="150000"/>
              </a:lnSpc>
            </a:pPr>
            <a:endParaRPr lang="en-US" sz="18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7EFD7BD-C1B5-5074-7B9F-C5FF8C0E8598}"/>
              </a:ext>
            </a:extLst>
          </p:cNvPr>
          <p:cNvGrpSpPr/>
          <p:nvPr/>
        </p:nvGrpSpPr>
        <p:grpSpPr>
          <a:xfrm>
            <a:off x="5788903" y="1141453"/>
            <a:ext cx="5760720" cy="2468880"/>
            <a:chOff x="5945492" y="1051560"/>
            <a:chExt cx="5693869" cy="237744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CBEBE8D-990B-1A86-26D5-4D98D6282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5492" y="1051560"/>
              <a:ext cx="5693869" cy="2377440"/>
            </a:xfrm>
            <a:prstGeom prst="rect">
              <a:avLst/>
            </a:prstGeom>
          </p:spPr>
        </p:pic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832A1B16-B689-C1D7-FF3D-59DE12E08E19}"/>
                </a:ext>
              </a:extLst>
            </p:cNvPr>
            <p:cNvSpPr/>
            <p:nvPr/>
          </p:nvSpPr>
          <p:spPr>
            <a:xfrm>
              <a:off x="10599064" y="1756229"/>
              <a:ext cx="106677" cy="87085"/>
            </a:xfrm>
            <a:prstGeom prst="triangle">
              <a:avLst/>
            </a:prstGeom>
            <a:solidFill>
              <a:srgbClr val="FF0000"/>
            </a:solidFill>
            <a:ln w="6350">
              <a:solidFill>
                <a:srgbClr val="FF0000">
                  <a:alpha val="69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45113CC0-C6E6-FAC1-30EA-32B85273C8F2}"/>
                </a:ext>
              </a:extLst>
            </p:cNvPr>
            <p:cNvSpPr/>
            <p:nvPr/>
          </p:nvSpPr>
          <p:spPr>
            <a:xfrm>
              <a:off x="7584927" y="2755294"/>
              <a:ext cx="106677" cy="87085"/>
            </a:xfrm>
            <a:prstGeom prst="triangle">
              <a:avLst/>
            </a:prstGeom>
            <a:solidFill>
              <a:srgbClr val="FF0000"/>
            </a:solidFill>
            <a:ln w="6350">
              <a:solidFill>
                <a:srgbClr val="FF0000">
                  <a:alpha val="69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94F667C2-5522-CCEC-9A73-807FC025C358}"/>
                </a:ext>
              </a:extLst>
            </p:cNvPr>
            <p:cNvSpPr/>
            <p:nvPr/>
          </p:nvSpPr>
          <p:spPr>
            <a:xfrm>
              <a:off x="8146144" y="2623454"/>
              <a:ext cx="106677" cy="87085"/>
            </a:xfrm>
            <a:prstGeom prst="triangle">
              <a:avLst/>
            </a:prstGeom>
            <a:solidFill>
              <a:srgbClr val="FF0000"/>
            </a:solidFill>
            <a:ln w="6350">
              <a:solidFill>
                <a:srgbClr val="FF0000">
                  <a:alpha val="69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6D516B24-377D-AB28-312C-C6FB95D1DD64}"/>
                </a:ext>
              </a:extLst>
            </p:cNvPr>
            <p:cNvSpPr/>
            <p:nvPr/>
          </p:nvSpPr>
          <p:spPr>
            <a:xfrm>
              <a:off x="10860314" y="1885644"/>
              <a:ext cx="106677" cy="87085"/>
            </a:xfrm>
            <a:prstGeom prst="triangle">
              <a:avLst/>
            </a:prstGeom>
            <a:solidFill>
              <a:srgbClr val="FF0000"/>
            </a:solidFill>
            <a:ln w="6350">
              <a:solidFill>
                <a:srgbClr val="FF0000">
                  <a:alpha val="69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C46B7690-91ED-16CD-8D33-345342D672CE}"/>
                </a:ext>
              </a:extLst>
            </p:cNvPr>
            <p:cNvSpPr/>
            <p:nvPr/>
          </p:nvSpPr>
          <p:spPr>
            <a:xfrm>
              <a:off x="10064445" y="1589310"/>
              <a:ext cx="106677" cy="87085"/>
            </a:xfrm>
            <a:prstGeom prst="triangle">
              <a:avLst/>
            </a:prstGeom>
            <a:solidFill>
              <a:srgbClr val="FF0000"/>
            </a:solidFill>
            <a:ln w="6350">
              <a:solidFill>
                <a:srgbClr val="FF0000">
                  <a:alpha val="69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3FEED3EE-40AC-66C8-C35F-D9026410F376}"/>
                </a:ext>
              </a:extLst>
            </p:cNvPr>
            <p:cNvSpPr/>
            <p:nvPr/>
          </p:nvSpPr>
          <p:spPr>
            <a:xfrm>
              <a:off x="9547979" y="1360710"/>
              <a:ext cx="106677" cy="87085"/>
            </a:xfrm>
            <a:prstGeom prst="triangle">
              <a:avLst/>
            </a:prstGeom>
            <a:solidFill>
              <a:srgbClr val="FF0000"/>
            </a:solidFill>
            <a:ln w="6350">
              <a:solidFill>
                <a:srgbClr val="FF0000">
                  <a:alpha val="69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A19F34E1-461B-0208-32FA-55B52A095977}"/>
                </a:ext>
              </a:extLst>
            </p:cNvPr>
            <p:cNvSpPr/>
            <p:nvPr/>
          </p:nvSpPr>
          <p:spPr>
            <a:xfrm>
              <a:off x="9488711" y="1851778"/>
              <a:ext cx="106677" cy="87085"/>
            </a:xfrm>
            <a:prstGeom prst="triangle">
              <a:avLst/>
            </a:prstGeom>
            <a:solidFill>
              <a:srgbClr val="FF0000"/>
            </a:solidFill>
            <a:ln w="6350">
              <a:solidFill>
                <a:srgbClr val="FF0000">
                  <a:alpha val="69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4EE1440E-EB71-788B-37F8-42B6C5C12E19}"/>
                </a:ext>
              </a:extLst>
            </p:cNvPr>
            <p:cNvSpPr/>
            <p:nvPr/>
          </p:nvSpPr>
          <p:spPr>
            <a:xfrm>
              <a:off x="10284576" y="2004178"/>
              <a:ext cx="106677" cy="87085"/>
            </a:xfrm>
            <a:prstGeom prst="triangle">
              <a:avLst/>
            </a:prstGeom>
            <a:solidFill>
              <a:srgbClr val="FF0000"/>
            </a:solidFill>
            <a:ln w="6350">
              <a:solidFill>
                <a:srgbClr val="FF0000">
                  <a:alpha val="69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F4336A-A72F-A3F9-0C7A-9754229C6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422" y="3832983"/>
            <a:ext cx="5502939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EBB5EC-7502-EBE6-BA5D-46A0407DC956}"/>
              </a:ext>
            </a:extLst>
          </p:cNvPr>
          <p:cNvSpPr txBox="1"/>
          <p:nvPr/>
        </p:nvSpPr>
        <p:spPr>
          <a:xfrm>
            <a:off x="5451264" y="6360667"/>
            <a:ext cx="6873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* The result based on 25 zones in total (12 Open Spaces + 13 Rooms)</a:t>
            </a:r>
          </a:p>
        </p:txBody>
      </p:sp>
    </p:spTree>
    <p:extLst>
      <p:ext uri="{BB962C8B-B14F-4D97-AF65-F5344CB8AC3E}">
        <p14:creationId xmlns:p14="http://schemas.microsoft.com/office/powerpoint/2010/main" val="1324800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>
          <a:extLst>
            <a:ext uri="{FF2B5EF4-FFF2-40B4-BE49-F238E27FC236}">
              <a16:creationId xmlns:a16="http://schemas.microsoft.com/office/drawing/2014/main" id="{D1F83F87-3686-6BCF-8031-8D209001F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6e3f599cce_0_0">
            <a:extLst>
              <a:ext uri="{FF2B5EF4-FFF2-40B4-BE49-F238E27FC236}">
                <a16:creationId xmlns:a16="http://schemas.microsoft.com/office/drawing/2014/main" id="{E08977E3-A096-3FF5-F25A-BBAE5CB1D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5694"/>
            <a:ext cx="110901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Duress_ </a:t>
            </a:r>
            <a:r>
              <a:rPr lang="en" dirty="0" err="1"/>
              <a:t>Cognosos</a:t>
            </a:r>
            <a:endParaRPr dirty="0"/>
          </a:p>
        </p:txBody>
      </p:sp>
      <p:sp>
        <p:nvSpPr>
          <p:cNvPr id="615" name="Google Shape;615;g36e3f599cce_0_0">
            <a:extLst>
              <a:ext uri="{FF2B5EF4-FFF2-40B4-BE49-F238E27FC236}">
                <a16:creationId xmlns:a16="http://schemas.microsoft.com/office/drawing/2014/main" id="{C634716F-EA71-CFE8-A5EB-81184EE258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48627" y="6437606"/>
            <a:ext cx="187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D0D5A9D-CD57-6888-9F60-133FEEE99D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330789"/>
              </p:ext>
            </p:extLst>
          </p:nvPr>
        </p:nvGraphicFramePr>
        <p:xfrm>
          <a:off x="548627" y="1525131"/>
          <a:ext cx="9476475" cy="2273300"/>
        </p:xfrm>
        <a:graphic>
          <a:graphicData uri="http://schemas.openxmlformats.org/drawingml/2006/table">
            <a:tbl>
              <a:tblPr firstRow="1" bandRow="1">
                <a:tableStyleId>{A3097D3B-25CE-457C-A228-A94405B5B4C0}</a:tableStyleId>
              </a:tblPr>
              <a:tblGrid>
                <a:gridCol w="1367155">
                  <a:extLst>
                    <a:ext uri="{9D8B030D-6E8A-4147-A177-3AD203B41FA5}">
                      <a16:colId xmlns:a16="http://schemas.microsoft.com/office/drawing/2014/main" val="644701747"/>
                    </a:ext>
                  </a:extLst>
                </a:gridCol>
                <a:gridCol w="3015033">
                  <a:extLst>
                    <a:ext uri="{9D8B030D-6E8A-4147-A177-3AD203B41FA5}">
                      <a16:colId xmlns:a16="http://schemas.microsoft.com/office/drawing/2014/main" val="3014416189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300464705"/>
                    </a:ext>
                  </a:extLst>
                </a:gridCol>
                <a:gridCol w="735330">
                  <a:extLst>
                    <a:ext uri="{9D8B030D-6E8A-4147-A177-3AD203B41FA5}">
                      <a16:colId xmlns:a16="http://schemas.microsoft.com/office/drawing/2014/main" val="3191103271"/>
                    </a:ext>
                  </a:extLst>
                </a:gridCol>
                <a:gridCol w="1227455">
                  <a:extLst>
                    <a:ext uri="{9D8B030D-6E8A-4147-A177-3AD203B41FA5}">
                      <a16:colId xmlns:a16="http://schemas.microsoft.com/office/drawing/2014/main" val="427429968"/>
                    </a:ext>
                  </a:extLst>
                </a:gridCol>
                <a:gridCol w="735330">
                  <a:extLst>
                    <a:ext uri="{9D8B030D-6E8A-4147-A177-3AD203B41FA5}">
                      <a16:colId xmlns:a16="http://schemas.microsoft.com/office/drawing/2014/main" val="1648297589"/>
                    </a:ext>
                  </a:extLst>
                </a:gridCol>
                <a:gridCol w="1227455">
                  <a:extLst>
                    <a:ext uri="{9D8B030D-6E8A-4147-A177-3AD203B41FA5}">
                      <a16:colId xmlns:a16="http://schemas.microsoft.com/office/drawing/2014/main" val="3472580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Scenarios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Algorithms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Single Scan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 Scans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26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Room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Open Areas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Room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Open Areas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13998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endParaRPr lang="en-US" b="1" dirty="0"/>
                    </a:p>
                    <a:p>
                      <a:r>
                        <a:rPr lang="en-US" b="1" dirty="0"/>
                        <a:t>Normal Case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Walking around normally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NLOS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71 %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89 %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88 %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9336859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LocAI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86 %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79 %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94 %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90 %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135108"/>
                  </a:ext>
                </a:extLst>
              </a:tr>
              <a:tr h="419100">
                <a:tc rowSpan="2">
                  <a:txBody>
                    <a:bodyPr/>
                    <a:lstStyle/>
                    <a:p>
                      <a:r>
                        <a:rPr lang="en-US" b="1" dirty="0"/>
                        <a:t>Edge Case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Walking normally, with the occasional hideout under the desk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33679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LocAI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76 %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83 %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81 %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87 %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053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7928113"/>
      </p:ext>
    </p:extLst>
  </p:cSld>
  <p:clrMapOvr>
    <a:masterClrMapping/>
  </p:clrMapOvr>
</p:sld>
</file>

<file path=ppt/theme/theme1.xml><?xml version="1.0" encoding="utf-8"?>
<a:theme xmlns:a="http://schemas.openxmlformats.org/drawingml/2006/main" name="Cognosos ">
  <a:themeElements>
    <a:clrScheme name="Cognosos">
      <a:dk1>
        <a:srgbClr val="4B4F53"/>
      </a:dk1>
      <a:lt1>
        <a:srgbClr val="F0F0F0"/>
      </a:lt1>
      <a:dk2>
        <a:srgbClr val="4240A8"/>
      </a:dk2>
      <a:lt2>
        <a:srgbClr val="25235B"/>
      </a:lt2>
      <a:accent1>
        <a:srgbClr val="615CF5"/>
      </a:accent1>
      <a:accent2>
        <a:srgbClr val="1FA18C"/>
      </a:accent2>
      <a:accent3>
        <a:srgbClr val="6BDBC9"/>
      </a:accent3>
      <a:accent4>
        <a:srgbClr val="DB7D29"/>
      </a:accent4>
      <a:accent5>
        <a:srgbClr val="F2A621"/>
      </a:accent5>
      <a:accent6>
        <a:srgbClr val="F5CE3E"/>
      </a:accent6>
      <a:hlink>
        <a:srgbClr val="4B4F53"/>
      </a:hlink>
      <a:folHlink>
        <a:srgbClr val="F2A62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17429</TotalTime>
  <Words>526</Words>
  <Application>Microsoft Macintosh PowerPoint</Application>
  <PresentationFormat>Widescreen</PresentationFormat>
  <Paragraphs>136</Paragraphs>
  <Slides>13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Verdana</vt:lpstr>
      <vt:lpstr>Libre Franklin</vt:lpstr>
      <vt:lpstr>Red Hat Display</vt:lpstr>
      <vt:lpstr>Arial</vt:lpstr>
      <vt:lpstr>Red Hat Display Black</vt:lpstr>
      <vt:lpstr>Calibri</vt:lpstr>
      <vt:lpstr>Cognosos </vt:lpstr>
      <vt:lpstr>NLOS Updates  Dec 18, 2025</vt:lpstr>
      <vt:lpstr>Asset Accuracy_ Single Data Paket</vt:lpstr>
      <vt:lpstr>Asset_Cognosos_Normal Case</vt:lpstr>
      <vt:lpstr>Asset_ Cognosos_ Edge Cases</vt:lpstr>
      <vt:lpstr>Asset_ Cognosos_ Edge Cases</vt:lpstr>
      <vt:lpstr>Asset Accuracy vs. Number of Scans</vt:lpstr>
      <vt:lpstr>Asset_ Cognosos_ Open Area</vt:lpstr>
      <vt:lpstr>Asset_ UVA</vt:lpstr>
      <vt:lpstr>Duress_ Cognosos</vt:lpstr>
      <vt:lpstr>Duress_ Normal Case</vt:lpstr>
      <vt:lpstr>Duress_ Edge Case</vt:lpstr>
      <vt:lpstr>Duress Accuracy_ Movings Tags</vt:lpstr>
      <vt:lpstr>Duress Accuracy_ Movings Tags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Anh Tran</cp:lastModifiedBy>
  <cp:revision>98</cp:revision>
  <dcterms:modified xsi:type="dcterms:W3CDTF">2025-12-19T15:13:58Z</dcterms:modified>
</cp:coreProperties>
</file>